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fef767237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c94eb1711f47e4"/>
  </p:sldMasterIdLst>
  <p:sldIdLst>
    <p:sldId xmlns:r="http://schemas.openxmlformats.org/officeDocument/2006/relationships" id="256" r:id="Re6bc6e0bfdae4d78"/>
    <p:sldId xmlns:r="http://schemas.openxmlformats.org/officeDocument/2006/relationships" id="257" r:id="Re707c1a58ba248d3"/>
    <p:sldId xmlns:r="http://schemas.openxmlformats.org/officeDocument/2006/relationships" id="258" r:id="R93f64c72f2e74150"/>
    <p:sldId xmlns:r="http://schemas.openxmlformats.org/officeDocument/2006/relationships" id="259" r:id="R6bef11ddc0764b9c"/>
    <p:sldId xmlns:r="http://schemas.openxmlformats.org/officeDocument/2006/relationships" id="260" r:id="R7f497b64e2c349be"/>
    <p:sldId xmlns:r="http://schemas.openxmlformats.org/officeDocument/2006/relationships" id="261" r:id="Rd9fb309518564606"/>
    <p:sldId xmlns:r="http://schemas.openxmlformats.org/officeDocument/2006/relationships" id="262" r:id="Ra44feace0629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94eb1711f47e4" /><Relationship Type="http://schemas.openxmlformats.org/officeDocument/2006/relationships/slide" Target="/ppt/slides/slide1.xml" Id="Re6bc6e0bfdae4d78" /><Relationship Type="http://schemas.openxmlformats.org/officeDocument/2006/relationships/slide" Target="/ppt/slides/slide2.xml" Id="Re707c1a58ba248d3" /><Relationship Type="http://schemas.openxmlformats.org/officeDocument/2006/relationships/slide" Target="/ppt/slides/slide3.xml" Id="R93f64c72f2e74150" /><Relationship Type="http://schemas.openxmlformats.org/officeDocument/2006/relationships/slide" Target="/ppt/slides/slide4.xml" Id="R6bef11ddc0764b9c" /><Relationship Type="http://schemas.openxmlformats.org/officeDocument/2006/relationships/slide" Target="/ppt/slides/slide5.xml" Id="R7f497b64e2c349be" /><Relationship Type="http://schemas.openxmlformats.org/officeDocument/2006/relationships/slide" Target="/ppt/slides/slide6.xml" Id="Rd9fb309518564606" /><Relationship Type="http://schemas.openxmlformats.org/officeDocument/2006/relationships/slide" Target="/ppt/slides/slide7.xml" Id="Ra44feace0629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5d14bd35d41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a1bbed35a4f00" /><Relationship Type="http://schemas.openxmlformats.org/officeDocument/2006/relationships/theme" Target="/ppt/slideMasters/theme/theme1.xml" Id="R983ebeb08909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a1bbed35a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5e21aced3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0a644b615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c92b6983440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dd82d0c7e4c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780443ca646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9e2101f2148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7a628f0b641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GRANBY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989 829 459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