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c79bda9ed84b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697fae985488e"/>
  </p:sldMasterIdLst>
  <p:sldIdLst>
    <p:sldId xmlns:r="http://schemas.openxmlformats.org/officeDocument/2006/relationships" id="256" r:id="R398d0162853b455b"/>
    <p:sldId xmlns:r="http://schemas.openxmlformats.org/officeDocument/2006/relationships" id="257" r:id="R3bd595fe3b12443b"/>
    <p:sldId xmlns:r="http://schemas.openxmlformats.org/officeDocument/2006/relationships" id="258" r:id="R0582ee454fd74ed7"/>
    <p:sldId xmlns:r="http://schemas.openxmlformats.org/officeDocument/2006/relationships" id="259" r:id="Rbf0d3bd0bfad4297"/>
    <p:sldId xmlns:r="http://schemas.openxmlformats.org/officeDocument/2006/relationships" id="260" r:id="R92c31e3ac3064366"/>
    <p:sldId xmlns:r="http://schemas.openxmlformats.org/officeDocument/2006/relationships" id="261" r:id="R1193b33773694637"/>
    <p:sldId xmlns:r="http://schemas.openxmlformats.org/officeDocument/2006/relationships" id="262" r:id="Rf6e60ae98beb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697fae985488e" /><Relationship Type="http://schemas.openxmlformats.org/officeDocument/2006/relationships/slide" Target="/ppt/slides/slide1.xml" Id="R398d0162853b455b" /><Relationship Type="http://schemas.openxmlformats.org/officeDocument/2006/relationships/slide" Target="/ppt/slides/slide2.xml" Id="R3bd595fe3b12443b" /><Relationship Type="http://schemas.openxmlformats.org/officeDocument/2006/relationships/slide" Target="/ppt/slides/slide3.xml" Id="R0582ee454fd74ed7" /><Relationship Type="http://schemas.openxmlformats.org/officeDocument/2006/relationships/slide" Target="/ppt/slides/slide4.xml" Id="Rbf0d3bd0bfad4297" /><Relationship Type="http://schemas.openxmlformats.org/officeDocument/2006/relationships/slide" Target="/ppt/slides/slide5.xml" Id="R92c31e3ac3064366" /><Relationship Type="http://schemas.openxmlformats.org/officeDocument/2006/relationships/slide" Target="/ppt/slides/slide6.xml" Id="R1193b33773694637" /><Relationship Type="http://schemas.openxmlformats.org/officeDocument/2006/relationships/slide" Target="/ppt/slides/slide7.xml" Id="Rf6e60ae98beb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accd671cb4f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2e505337549ef" /><Relationship Type="http://schemas.openxmlformats.org/officeDocument/2006/relationships/theme" Target="/ppt/slideMasters/theme/theme1.xml" Id="Ra7001d70693344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22e5053375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30a235e7b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304c6c46b47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b061f43f6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d83b943954a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28f5082f9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a4305e4b44d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5c280272b45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R2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R2 ØKONOMI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21 438 958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2 591 348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4 369 993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8 974 006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T.L GRUPPEN AS  –  20,4 %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MAUDE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HÅLAND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NEDRE HOLDING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BROH HOLDING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HRAS HOLDING AS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989 816 462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