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445475218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680337db4c45b0"/>
  </p:sldMasterIdLst>
  <p:sldIdLst>
    <p:sldId xmlns:r="http://schemas.openxmlformats.org/officeDocument/2006/relationships" id="256" r:id="R31de3c5df0bd4691"/>
    <p:sldId xmlns:r="http://schemas.openxmlformats.org/officeDocument/2006/relationships" id="257" r:id="R34db9608599b41dc"/>
    <p:sldId xmlns:r="http://schemas.openxmlformats.org/officeDocument/2006/relationships" id="258" r:id="Ra4171ff6d5f04780"/>
    <p:sldId xmlns:r="http://schemas.openxmlformats.org/officeDocument/2006/relationships" id="259" r:id="R9d3088b96a14437e"/>
    <p:sldId xmlns:r="http://schemas.openxmlformats.org/officeDocument/2006/relationships" id="260" r:id="R6d80ef251bd04e7e"/>
    <p:sldId xmlns:r="http://schemas.openxmlformats.org/officeDocument/2006/relationships" id="261" r:id="Rb2279a4ecee4442c"/>
    <p:sldId xmlns:r="http://schemas.openxmlformats.org/officeDocument/2006/relationships" id="262" r:id="Rbd18d6be8b91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80337db4c45b0" /><Relationship Type="http://schemas.openxmlformats.org/officeDocument/2006/relationships/slide" Target="/ppt/slides/slide1.xml" Id="R31de3c5df0bd4691" /><Relationship Type="http://schemas.openxmlformats.org/officeDocument/2006/relationships/slide" Target="/ppt/slides/slide2.xml" Id="R34db9608599b41dc" /><Relationship Type="http://schemas.openxmlformats.org/officeDocument/2006/relationships/slide" Target="/ppt/slides/slide3.xml" Id="Ra4171ff6d5f04780" /><Relationship Type="http://schemas.openxmlformats.org/officeDocument/2006/relationships/slide" Target="/ppt/slides/slide4.xml" Id="R9d3088b96a14437e" /><Relationship Type="http://schemas.openxmlformats.org/officeDocument/2006/relationships/slide" Target="/ppt/slides/slide5.xml" Id="R6d80ef251bd04e7e" /><Relationship Type="http://schemas.openxmlformats.org/officeDocument/2006/relationships/slide" Target="/ppt/slides/slide6.xml" Id="Rb2279a4ecee4442c" /><Relationship Type="http://schemas.openxmlformats.org/officeDocument/2006/relationships/slide" Target="/ppt/slides/slide7.xml" Id="Rbd18d6be8b91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b6e53d47f43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4c805d396477d" /><Relationship Type="http://schemas.openxmlformats.org/officeDocument/2006/relationships/theme" Target="/ppt/slideMasters/theme/theme1.xml" Id="Rd4aed3be7905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4c805d39647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89a44824149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cc242a49b49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6d02c53764c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a9107f471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405c58e8846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41b468aa4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6bdc1e6a447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SIGURD SIVERTSEN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SIVERTSEN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5 724 011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3 011 413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16 675 175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157 032 249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159 995 698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78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kjeveortoped@sivertsen.nhn.no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989 811 541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