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d51aa3782a4e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8feb4ed9d48e2"/>
  </p:sldMasterIdLst>
  <p:sldIdLst>
    <p:sldId xmlns:r="http://schemas.openxmlformats.org/officeDocument/2006/relationships" id="256" r:id="R658151b5ce0640aa"/>
    <p:sldId xmlns:r="http://schemas.openxmlformats.org/officeDocument/2006/relationships" id="257" r:id="Rc8e8984b7c5b417b"/>
    <p:sldId xmlns:r="http://schemas.openxmlformats.org/officeDocument/2006/relationships" id="258" r:id="Rddb069df37e34b39"/>
    <p:sldId xmlns:r="http://schemas.openxmlformats.org/officeDocument/2006/relationships" id="259" r:id="R4bf1ec6527c1450f"/>
    <p:sldId xmlns:r="http://schemas.openxmlformats.org/officeDocument/2006/relationships" id="260" r:id="Rdd5ba095fc0f4aff"/>
    <p:sldId xmlns:r="http://schemas.openxmlformats.org/officeDocument/2006/relationships" id="261" r:id="R2abc7b5edef044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8feb4ed9d48e2" /><Relationship Type="http://schemas.openxmlformats.org/officeDocument/2006/relationships/slide" Target="/ppt/slides/slide1.xml" Id="R658151b5ce0640aa" /><Relationship Type="http://schemas.openxmlformats.org/officeDocument/2006/relationships/slide" Target="/ppt/slides/slide2.xml" Id="Rc8e8984b7c5b417b" /><Relationship Type="http://schemas.openxmlformats.org/officeDocument/2006/relationships/slide" Target="/ppt/slides/slide3.xml" Id="Rddb069df37e34b39" /><Relationship Type="http://schemas.openxmlformats.org/officeDocument/2006/relationships/slide" Target="/ppt/slides/slide4.xml" Id="R4bf1ec6527c1450f" /><Relationship Type="http://schemas.openxmlformats.org/officeDocument/2006/relationships/slide" Target="/ppt/slides/slide5.xml" Id="Rdd5ba095fc0f4aff" /><Relationship Type="http://schemas.openxmlformats.org/officeDocument/2006/relationships/slide" Target="/ppt/slides/slide6.xml" Id="R2abc7b5edef044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57acb7434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baf5d5af74f41" /><Relationship Type="http://schemas.openxmlformats.org/officeDocument/2006/relationships/theme" Target="/ppt/slideMasters/theme/theme1.xml" Id="R7bfd25b1748e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1baf5d5af7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b70ce4856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06e8de2bf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ce6873311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526f45ea4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4bb6c7aa94e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97fa08b5943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ASKVOLL REKNESKAPSTENESTE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REKNESKAPSTENESTE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REKNESKAPSTENESTE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REKNESKAPSTENESTE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REKNESKAPSTENESTE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REKNESKAPSTENESTE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Askvollvegen 428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6980 Askvoll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00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989 775 758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REKNESKAPSTENESTE AS</a:t>
            </a:r>
          </a:p>
        </p:txBody>
      </p:sp>
    </p:spTree>
  </p:cSld>
  <p:clrMapOvr>
    <a:masterClrMapping xmlns:a="http://schemas.openxmlformats.org/drawingml/2006/main"/>
  </p:clrMapOvr>
</p:sld>
</file>