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120b355c534b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01fe5f6bda4c16"/>
  </p:sldMasterIdLst>
  <p:sldIdLst>
    <p:sldId xmlns:r="http://schemas.openxmlformats.org/officeDocument/2006/relationships" id="256" r:id="Rc87bbe4e38f8498d"/>
    <p:sldId xmlns:r="http://schemas.openxmlformats.org/officeDocument/2006/relationships" id="257" r:id="R83a6cbaa313b428d"/>
    <p:sldId xmlns:r="http://schemas.openxmlformats.org/officeDocument/2006/relationships" id="258" r:id="R5f388430e463494e"/>
    <p:sldId xmlns:r="http://schemas.openxmlformats.org/officeDocument/2006/relationships" id="259" r:id="Rf9c6bcfedb694262"/>
    <p:sldId xmlns:r="http://schemas.openxmlformats.org/officeDocument/2006/relationships" id="260" r:id="R47860c5941fd45de"/>
    <p:sldId xmlns:r="http://schemas.openxmlformats.org/officeDocument/2006/relationships" id="261" r:id="R037e04071df24288"/>
    <p:sldId xmlns:r="http://schemas.openxmlformats.org/officeDocument/2006/relationships" id="262" r:id="Rde7afa47c89d43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01fe5f6bda4c16" /><Relationship Type="http://schemas.openxmlformats.org/officeDocument/2006/relationships/slide" Target="/ppt/slides/slide1.xml" Id="Rc87bbe4e38f8498d" /><Relationship Type="http://schemas.openxmlformats.org/officeDocument/2006/relationships/slide" Target="/ppt/slides/slide2.xml" Id="R83a6cbaa313b428d" /><Relationship Type="http://schemas.openxmlformats.org/officeDocument/2006/relationships/slide" Target="/ppt/slides/slide3.xml" Id="R5f388430e463494e" /><Relationship Type="http://schemas.openxmlformats.org/officeDocument/2006/relationships/slide" Target="/ppt/slides/slide4.xml" Id="Rf9c6bcfedb694262" /><Relationship Type="http://schemas.openxmlformats.org/officeDocument/2006/relationships/slide" Target="/ppt/slides/slide5.xml" Id="R47860c5941fd45de" /><Relationship Type="http://schemas.openxmlformats.org/officeDocument/2006/relationships/slide" Target="/ppt/slides/slide6.xml" Id="R037e04071df24288" /><Relationship Type="http://schemas.openxmlformats.org/officeDocument/2006/relationships/slide" Target="/ppt/slides/slide7.xml" Id="Rde7afa47c89d43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5c69e0b3894f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63efd960a44d23" /><Relationship Type="http://schemas.openxmlformats.org/officeDocument/2006/relationships/theme" Target="/ppt/slideMasters/theme/theme1.xml" Id="R1c8cb230dfc24e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63efd960a44d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a854f08aa04f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550fbba55141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280d485cde48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bb4e82849d4e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190b03118b41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1aae9e72874cf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17eaa735a749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HEIMDAL 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HEIMDAL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HEIMDAL FORVALTNING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HEIMDAL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HEIMDAL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HEIMDAL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94 384 691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25 937 710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20 049 961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37 245 707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63 185 891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HEIMDAL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GJALLAR INVEST AS  –  78,4 %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WERTVOLL AS  –  7,6 %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FRANKS TANK AS  –  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 INVESTERING AS  –  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 GUNNAR SANDÅKER  –  1,9 %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 HÅKON SEFLAND  –  1,7 %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HEIMDAL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Knud Holms gate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4005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989 774 697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HEIMDAL FORVALTNING AS</a:t>
            </a:r>
          </a:p>
        </p:txBody>
      </p:sp>
    </p:spTree>
  </p:cSld>
  <p:clrMapOvr>
    <a:masterClrMapping xmlns:a="http://schemas.openxmlformats.org/drawingml/2006/main"/>
  </p:clrMapOvr>
</p:sld>
</file>