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15734390c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c32a9aaa1453c"/>
  </p:sldMasterIdLst>
  <p:sldIdLst>
    <p:sldId xmlns:r="http://schemas.openxmlformats.org/officeDocument/2006/relationships" id="256" r:id="R6221bc6f01a145ef"/>
    <p:sldId xmlns:r="http://schemas.openxmlformats.org/officeDocument/2006/relationships" id="257" r:id="R594ae54a61db49b6"/>
    <p:sldId xmlns:r="http://schemas.openxmlformats.org/officeDocument/2006/relationships" id="258" r:id="R5fb88b1ad5e44b28"/>
    <p:sldId xmlns:r="http://schemas.openxmlformats.org/officeDocument/2006/relationships" id="259" r:id="R27128a7041a9460f"/>
    <p:sldId xmlns:r="http://schemas.openxmlformats.org/officeDocument/2006/relationships" id="260" r:id="Rbd13da607bb04ad6"/>
    <p:sldId xmlns:r="http://schemas.openxmlformats.org/officeDocument/2006/relationships" id="261" r:id="R4c6f9d61e1d2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c32a9aaa1453c" /><Relationship Type="http://schemas.openxmlformats.org/officeDocument/2006/relationships/slide" Target="/ppt/slides/slide1.xml" Id="R6221bc6f01a145ef" /><Relationship Type="http://schemas.openxmlformats.org/officeDocument/2006/relationships/slide" Target="/ppt/slides/slide2.xml" Id="R594ae54a61db49b6" /><Relationship Type="http://schemas.openxmlformats.org/officeDocument/2006/relationships/slide" Target="/ppt/slides/slide3.xml" Id="R5fb88b1ad5e44b28" /><Relationship Type="http://schemas.openxmlformats.org/officeDocument/2006/relationships/slide" Target="/ppt/slides/slide4.xml" Id="R27128a7041a9460f" /><Relationship Type="http://schemas.openxmlformats.org/officeDocument/2006/relationships/slide" Target="/ppt/slides/slide5.xml" Id="Rbd13da607bb04ad6" /><Relationship Type="http://schemas.openxmlformats.org/officeDocument/2006/relationships/slide" Target="/ppt/slides/slide6.xml" Id="R4c6f9d61e1d2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c77608850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8ded39a374140" /><Relationship Type="http://schemas.openxmlformats.org/officeDocument/2006/relationships/theme" Target="/ppt/slideMasters/theme/theme1.xml" Id="R8ef6b962c106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8ded39a37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e602dc441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b4e9a4e0d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29553185f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8abb6da98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ef97d72f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5a014bcac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