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c887e866fd49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a406539773439e"/>
  </p:sldMasterIdLst>
  <p:sldIdLst>
    <p:sldId xmlns:r="http://schemas.openxmlformats.org/officeDocument/2006/relationships" id="256" r:id="Rcf556915510049a9"/>
    <p:sldId xmlns:r="http://schemas.openxmlformats.org/officeDocument/2006/relationships" id="257" r:id="Re6d6948eb625444c"/>
    <p:sldId xmlns:r="http://schemas.openxmlformats.org/officeDocument/2006/relationships" id="258" r:id="Rbbe922815f164019"/>
    <p:sldId xmlns:r="http://schemas.openxmlformats.org/officeDocument/2006/relationships" id="259" r:id="R767500bccb2d4a5b"/>
    <p:sldId xmlns:r="http://schemas.openxmlformats.org/officeDocument/2006/relationships" id="260" r:id="Rdce3f940a42745d6"/>
    <p:sldId xmlns:r="http://schemas.openxmlformats.org/officeDocument/2006/relationships" id="261" r:id="Rd51e220512bf416b"/>
    <p:sldId xmlns:r="http://schemas.openxmlformats.org/officeDocument/2006/relationships" id="262" r:id="R531286d3e01547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a406539773439e" /><Relationship Type="http://schemas.openxmlformats.org/officeDocument/2006/relationships/slide" Target="/ppt/slides/slide1.xml" Id="Rcf556915510049a9" /><Relationship Type="http://schemas.openxmlformats.org/officeDocument/2006/relationships/slide" Target="/ppt/slides/slide2.xml" Id="Re6d6948eb625444c" /><Relationship Type="http://schemas.openxmlformats.org/officeDocument/2006/relationships/slide" Target="/ppt/slides/slide3.xml" Id="Rbbe922815f164019" /><Relationship Type="http://schemas.openxmlformats.org/officeDocument/2006/relationships/slide" Target="/ppt/slides/slide4.xml" Id="R767500bccb2d4a5b" /><Relationship Type="http://schemas.openxmlformats.org/officeDocument/2006/relationships/slide" Target="/ppt/slides/slide5.xml" Id="Rdce3f940a42745d6" /><Relationship Type="http://schemas.openxmlformats.org/officeDocument/2006/relationships/slide" Target="/ppt/slides/slide6.xml" Id="Rd51e220512bf416b" /><Relationship Type="http://schemas.openxmlformats.org/officeDocument/2006/relationships/slide" Target="/ppt/slides/slide7.xml" Id="R531286d3e01547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bbc53a56a246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96e343c374129" /><Relationship Type="http://schemas.openxmlformats.org/officeDocument/2006/relationships/theme" Target="/ppt/slideMasters/theme/theme1.xml" Id="Ra640de04189148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f96e343c3741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f82a8e40843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71e2517e34e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d79e790fc4d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b0dec6fa54f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c7aee7ce043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a602364d74a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b0ca86d264f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KVERNSTAD KRAFT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KVERNSTAD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KVERNSTAD KRAFT AS ble etablert [år] og holder til i Brøttum.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KVERNSTAD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KVERNSTAD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KVERNSTAD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3 341 298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977 382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−665 842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−7 701 542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16 338 295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KVERNSTAD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INGARD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KVERNSTAD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Sæther Gård, Nordre Ringsveg 193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2372 Brøttum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989 761 927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KVERNSTAD KRAFT AS</a:t>
            </a:r>
          </a:p>
        </p:txBody>
      </p:sp>
    </p:spTree>
  </p:cSld>
  <p:clrMapOvr>
    <a:masterClrMapping xmlns:a="http://schemas.openxmlformats.org/drawingml/2006/main"/>
  </p:clrMapOvr>
</p:sld>
</file>