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0238d3bd504c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0ee6e8a54f4524"/>
  </p:sldMasterIdLst>
  <p:sldIdLst>
    <p:sldId xmlns:r="http://schemas.openxmlformats.org/officeDocument/2006/relationships" id="256" r:id="R7071d357525b425b"/>
    <p:sldId xmlns:r="http://schemas.openxmlformats.org/officeDocument/2006/relationships" id="257" r:id="Ra3c9de5e8833485c"/>
    <p:sldId xmlns:r="http://schemas.openxmlformats.org/officeDocument/2006/relationships" id="258" r:id="R5315eeed409a4dd1"/>
    <p:sldId xmlns:r="http://schemas.openxmlformats.org/officeDocument/2006/relationships" id="259" r:id="R949c8a38ebd142a8"/>
    <p:sldId xmlns:r="http://schemas.openxmlformats.org/officeDocument/2006/relationships" id="260" r:id="R8fbb7dd08c3241bf"/>
    <p:sldId xmlns:r="http://schemas.openxmlformats.org/officeDocument/2006/relationships" id="261" r:id="Rce66292c998947b6"/>
    <p:sldId xmlns:r="http://schemas.openxmlformats.org/officeDocument/2006/relationships" id="262" r:id="Rb15f8b7b5d6148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ee6e8a54f4524" /><Relationship Type="http://schemas.openxmlformats.org/officeDocument/2006/relationships/slide" Target="/ppt/slides/slide1.xml" Id="R7071d357525b425b" /><Relationship Type="http://schemas.openxmlformats.org/officeDocument/2006/relationships/slide" Target="/ppt/slides/slide2.xml" Id="Ra3c9de5e8833485c" /><Relationship Type="http://schemas.openxmlformats.org/officeDocument/2006/relationships/slide" Target="/ppt/slides/slide3.xml" Id="R5315eeed409a4dd1" /><Relationship Type="http://schemas.openxmlformats.org/officeDocument/2006/relationships/slide" Target="/ppt/slides/slide4.xml" Id="R949c8a38ebd142a8" /><Relationship Type="http://schemas.openxmlformats.org/officeDocument/2006/relationships/slide" Target="/ppt/slides/slide5.xml" Id="R8fbb7dd08c3241bf" /><Relationship Type="http://schemas.openxmlformats.org/officeDocument/2006/relationships/slide" Target="/ppt/slides/slide6.xml" Id="Rce66292c998947b6" /><Relationship Type="http://schemas.openxmlformats.org/officeDocument/2006/relationships/slide" Target="/ppt/slides/slide7.xml" Id="Rb15f8b7b5d6148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386af75bb949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a7bab596849c1" /><Relationship Type="http://schemas.openxmlformats.org/officeDocument/2006/relationships/theme" Target="/ppt/slideMasters/theme/theme1.xml" Id="R552be39820fd46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2a7bab596849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5d06347ab45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e1abf651043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077067e6b4b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9d15822e64c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aa55c81a14d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a13c333c048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dfecff7e34d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MG EQUITY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 EQUITY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13 179 818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29 143 212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LKG INVESTMENTS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TWE GROUP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Volvat terrasse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989 748 769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