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4d0216b5e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c49ddfca14b92"/>
  </p:sldMasterIdLst>
  <p:sldIdLst>
    <p:sldId xmlns:r="http://schemas.openxmlformats.org/officeDocument/2006/relationships" id="256" r:id="Ree9c5ee22a344a30"/>
    <p:sldId xmlns:r="http://schemas.openxmlformats.org/officeDocument/2006/relationships" id="257" r:id="R2ee44702a43e4810"/>
    <p:sldId xmlns:r="http://schemas.openxmlformats.org/officeDocument/2006/relationships" id="258" r:id="Rdfe02856807f4a6f"/>
    <p:sldId xmlns:r="http://schemas.openxmlformats.org/officeDocument/2006/relationships" id="259" r:id="R821ef27aa6aa40b5"/>
    <p:sldId xmlns:r="http://schemas.openxmlformats.org/officeDocument/2006/relationships" id="260" r:id="R2c8b36c644e64684"/>
    <p:sldId xmlns:r="http://schemas.openxmlformats.org/officeDocument/2006/relationships" id="261" r:id="Rdaa54a1666ce45a3"/>
    <p:sldId xmlns:r="http://schemas.openxmlformats.org/officeDocument/2006/relationships" id="262" r:id="R037b94ebaa0c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c49ddfca14b92" /><Relationship Type="http://schemas.openxmlformats.org/officeDocument/2006/relationships/slide" Target="/ppt/slides/slide1.xml" Id="Ree9c5ee22a344a30" /><Relationship Type="http://schemas.openxmlformats.org/officeDocument/2006/relationships/slide" Target="/ppt/slides/slide2.xml" Id="R2ee44702a43e4810" /><Relationship Type="http://schemas.openxmlformats.org/officeDocument/2006/relationships/slide" Target="/ppt/slides/slide3.xml" Id="Rdfe02856807f4a6f" /><Relationship Type="http://schemas.openxmlformats.org/officeDocument/2006/relationships/slide" Target="/ppt/slides/slide4.xml" Id="R821ef27aa6aa40b5" /><Relationship Type="http://schemas.openxmlformats.org/officeDocument/2006/relationships/slide" Target="/ppt/slides/slide5.xml" Id="R2c8b36c644e64684" /><Relationship Type="http://schemas.openxmlformats.org/officeDocument/2006/relationships/slide" Target="/ppt/slides/slide6.xml" Id="Rdaa54a1666ce45a3" /><Relationship Type="http://schemas.openxmlformats.org/officeDocument/2006/relationships/slide" Target="/ppt/slides/slide7.xml" Id="R037b94ebaa0c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cc4834edb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b8e473ec74e96" /><Relationship Type="http://schemas.openxmlformats.org/officeDocument/2006/relationships/theme" Target="/ppt/slideMasters/theme/theme1.xml" Id="R2c6366b459d0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b8e473ec7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c7190c533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59e798f7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fcdc6d9c5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54cb7692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c04612cd3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a4009e61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a5f784f6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GROSS MANAGEMENT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−12 533 122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−12 665 051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149 688 620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316 718 620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EJGOR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OMROD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EJGOR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19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989 722 239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GROSS MANAGEMENT AS</a:t>
            </a:r>
          </a:p>
        </p:txBody>
      </p:sp>
    </p:spTree>
  </p:cSld>
  <p:clrMapOvr>
    <a:masterClrMapping xmlns:a="http://schemas.openxmlformats.org/drawingml/2006/main"/>
  </p:clrMapOvr>
</p:sld>
</file>