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1d0e7a8194a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55f5fcb7b74457"/>
  </p:sldMasterIdLst>
  <p:sldIdLst>
    <p:sldId xmlns:r="http://schemas.openxmlformats.org/officeDocument/2006/relationships" id="256" r:id="R2073d0018b9b4ff3"/>
    <p:sldId xmlns:r="http://schemas.openxmlformats.org/officeDocument/2006/relationships" id="257" r:id="Rbfb98026236a47db"/>
    <p:sldId xmlns:r="http://schemas.openxmlformats.org/officeDocument/2006/relationships" id="258" r:id="R2e360a3d073d4869"/>
    <p:sldId xmlns:r="http://schemas.openxmlformats.org/officeDocument/2006/relationships" id="259" r:id="R1bc383c093d14f3e"/>
    <p:sldId xmlns:r="http://schemas.openxmlformats.org/officeDocument/2006/relationships" id="260" r:id="Rcda1d143778644c8"/>
    <p:sldId xmlns:r="http://schemas.openxmlformats.org/officeDocument/2006/relationships" id="261" r:id="Re0b9efc73380475d"/>
    <p:sldId xmlns:r="http://schemas.openxmlformats.org/officeDocument/2006/relationships" id="262" r:id="R036feb2989254b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5f5fcb7b74457" /><Relationship Type="http://schemas.openxmlformats.org/officeDocument/2006/relationships/slide" Target="/ppt/slides/slide1.xml" Id="R2073d0018b9b4ff3" /><Relationship Type="http://schemas.openxmlformats.org/officeDocument/2006/relationships/slide" Target="/ppt/slides/slide2.xml" Id="Rbfb98026236a47db" /><Relationship Type="http://schemas.openxmlformats.org/officeDocument/2006/relationships/slide" Target="/ppt/slides/slide3.xml" Id="R2e360a3d073d4869" /><Relationship Type="http://schemas.openxmlformats.org/officeDocument/2006/relationships/slide" Target="/ppt/slides/slide4.xml" Id="R1bc383c093d14f3e" /><Relationship Type="http://schemas.openxmlformats.org/officeDocument/2006/relationships/slide" Target="/ppt/slides/slide5.xml" Id="Rcda1d143778644c8" /><Relationship Type="http://schemas.openxmlformats.org/officeDocument/2006/relationships/slide" Target="/ppt/slides/slide6.xml" Id="Re0b9efc73380475d" /><Relationship Type="http://schemas.openxmlformats.org/officeDocument/2006/relationships/slide" Target="/ppt/slides/slide7.xml" Id="R036feb2989254b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f28af3aba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102dd3bd34c8e" /><Relationship Type="http://schemas.openxmlformats.org/officeDocument/2006/relationships/theme" Target="/ppt/slideMasters/theme/theme1.xml" Id="R8450948aa1fb45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102dd3bd3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ee2852933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bcea90b9c4b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099121c75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6b3221d2944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00f53ac4946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abe9ee6bf42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68c5bba6c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−2 377 786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177 376 401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193 076 006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TORLAND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TORLAND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TORLAND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TORLAND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Engøysnaget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97 39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989 719 971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