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b936cb929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06c4d5f614af0"/>
  </p:sldMasterIdLst>
  <p:sldIdLst>
    <p:sldId xmlns:r="http://schemas.openxmlformats.org/officeDocument/2006/relationships" id="256" r:id="Ra5a6573b3d264a41"/>
    <p:sldId xmlns:r="http://schemas.openxmlformats.org/officeDocument/2006/relationships" id="257" r:id="R24ffb01236aa4e35"/>
    <p:sldId xmlns:r="http://schemas.openxmlformats.org/officeDocument/2006/relationships" id="258" r:id="R0634d58f514c47e7"/>
    <p:sldId xmlns:r="http://schemas.openxmlformats.org/officeDocument/2006/relationships" id="259" r:id="R57f78f6c10c94a78"/>
    <p:sldId xmlns:r="http://schemas.openxmlformats.org/officeDocument/2006/relationships" id="260" r:id="Re3dee63a09dd47ed"/>
    <p:sldId xmlns:r="http://schemas.openxmlformats.org/officeDocument/2006/relationships" id="261" r:id="R5ecd4d8e8627451e"/>
    <p:sldId xmlns:r="http://schemas.openxmlformats.org/officeDocument/2006/relationships" id="262" r:id="R0c2a02ca796a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06c4d5f614af0" /><Relationship Type="http://schemas.openxmlformats.org/officeDocument/2006/relationships/slide" Target="/ppt/slides/slide1.xml" Id="Ra5a6573b3d264a41" /><Relationship Type="http://schemas.openxmlformats.org/officeDocument/2006/relationships/slide" Target="/ppt/slides/slide2.xml" Id="R24ffb01236aa4e35" /><Relationship Type="http://schemas.openxmlformats.org/officeDocument/2006/relationships/slide" Target="/ppt/slides/slide3.xml" Id="R0634d58f514c47e7" /><Relationship Type="http://schemas.openxmlformats.org/officeDocument/2006/relationships/slide" Target="/ppt/slides/slide4.xml" Id="R57f78f6c10c94a78" /><Relationship Type="http://schemas.openxmlformats.org/officeDocument/2006/relationships/slide" Target="/ppt/slides/slide5.xml" Id="Re3dee63a09dd47ed" /><Relationship Type="http://schemas.openxmlformats.org/officeDocument/2006/relationships/slide" Target="/ppt/slides/slide6.xml" Id="R5ecd4d8e8627451e" /><Relationship Type="http://schemas.openxmlformats.org/officeDocument/2006/relationships/slide" Target="/ppt/slides/slide7.xml" Id="R0c2a02ca796a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799505ce3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d88ece864391" /><Relationship Type="http://schemas.openxmlformats.org/officeDocument/2006/relationships/theme" Target="/ppt/slideMasters/theme/theme1.xml" Id="Ra0a1d77ded85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ed88ece86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aeb5efa2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10ebdbde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09ab2eb3b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e835a885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25bf3a0c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46554ce8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7cae518da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