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5996826ed14e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6edd9a4dc04c94"/>
  </p:sldMasterIdLst>
  <p:sldIdLst>
    <p:sldId xmlns:r="http://schemas.openxmlformats.org/officeDocument/2006/relationships" id="256" r:id="R0e639d28454f4b52"/>
    <p:sldId xmlns:r="http://schemas.openxmlformats.org/officeDocument/2006/relationships" id="257" r:id="R4b8f1c3a566c43a0"/>
    <p:sldId xmlns:r="http://schemas.openxmlformats.org/officeDocument/2006/relationships" id="258" r:id="Rfcb7f0176833425d"/>
    <p:sldId xmlns:r="http://schemas.openxmlformats.org/officeDocument/2006/relationships" id="259" r:id="R2b61b0356fbd4cf8"/>
    <p:sldId xmlns:r="http://schemas.openxmlformats.org/officeDocument/2006/relationships" id="260" r:id="R6e01db9baf484f5c"/>
    <p:sldId xmlns:r="http://schemas.openxmlformats.org/officeDocument/2006/relationships" id="261" r:id="R9ac906eba6af455a"/>
    <p:sldId xmlns:r="http://schemas.openxmlformats.org/officeDocument/2006/relationships" id="262" r:id="R5cd17f8dcc7a42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6edd9a4dc04c94" /><Relationship Type="http://schemas.openxmlformats.org/officeDocument/2006/relationships/slide" Target="/ppt/slides/slide1.xml" Id="R0e639d28454f4b52" /><Relationship Type="http://schemas.openxmlformats.org/officeDocument/2006/relationships/slide" Target="/ppt/slides/slide2.xml" Id="R4b8f1c3a566c43a0" /><Relationship Type="http://schemas.openxmlformats.org/officeDocument/2006/relationships/slide" Target="/ppt/slides/slide3.xml" Id="Rfcb7f0176833425d" /><Relationship Type="http://schemas.openxmlformats.org/officeDocument/2006/relationships/slide" Target="/ppt/slides/slide4.xml" Id="R2b61b0356fbd4cf8" /><Relationship Type="http://schemas.openxmlformats.org/officeDocument/2006/relationships/slide" Target="/ppt/slides/slide5.xml" Id="R6e01db9baf484f5c" /><Relationship Type="http://schemas.openxmlformats.org/officeDocument/2006/relationships/slide" Target="/ppt/slides/slide6.xml" Id="R9ac906eba6af455a" /><Relationship Type="http://schemas.openxmlformats.org/officeDocument/2006/relationships/slide" Target="/ppt/slides/slide7.xml" Id="R5cd17f8dcc7a42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a7bcd0ace941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c53f87b344146" /><Relationship Type="http://schemas.openxmlformats.org/officeDocument/2006/relationships/theme" Target="/ppt/slideMasters/theme/theme1.xml" Id="Re5eb0d1b469e43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ac53f87b3441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e080f2d444f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61370e07e41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ab2b9afb947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efb00cd7943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72026d94049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85429ceaf4e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df59fab7c46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FORUM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FORUM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17 043 758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9 369 835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7 413 064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204 600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16 182 713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5C INVEST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NYPAN INVEST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RJF HOLDING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STATSAUTORISERT REVISOR EIRIK HORDVIK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HORDVIK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NYPAN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post@forum-revisjon.no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www.forum-revisjon.no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989 648 667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