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c5abe162c5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ddf063a084e14"/>
  </p:sldMasterIdLst>
  <p:sldIdLst>
    <p:sldId xmlns:r="http://schemas.openxmlformats.org/officeDocument/2006/relationships" id="256" r:id="Re8faf32539894cf5"/>
    <p:sldId xmlns:r="http://schemas.openxmlformats.org/officeDocument/2006/relationships" id="257" r:id="R9673363ae2c144c3"/>
    <p:sldId xmlns:r="http://schemas.openxmlformats.org/officeDocument/2006/relationships" id="258" r:id="Rab95aff98bab482d"/>
    <p:sldId xmlns:r="http://schemas.openxmlformats.org/officeDocument/2006/relationships" id="259" r:id="R3286440c485d4a1b"/>
    <p:sldId xmlns:r="http://schemas.openxmlformats.org/officeDocument/2006/relationships" id="260" r:id="R0e8f9ff1ba5c4f25"/>
    <p:sldId xmlns:r="http://schemas.openxmlformats.org/officeDocument/2006/relationships" id="261" r:id="R4c146f89459a4123"/>
    <p:sldId xmlns:r="http://schemas.openxmlformats.org/officeDocument/2006/relationships" id="262" r:id="R6447984c2465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ddf063a084e14" /><Relationship Type="http://schemas.openxmlformats.org/officeDocument/2006/relationships/slide" Target="/ppt/slides/slide1.xml" Id="Re8faf32539894cf5" /><Relationship Type="http://schemas.openxmlformats.org/officeDocument/2006/relationships/slide" Target="/ppt/slides/slide2.xml" Id="R9673363ae2c144c3" /><Relationship Type="http://schemas.openxmlformats.org/officeDocument/2006/relationships/slide" Target="/ppt/slides/slide3.xml" Id="Rab95aff98bab482d" /><Relationship Type="http://schemas.openxmlformats.org/officeDocument/2006/relationships/slide" Target="/ppt/slides/slide4.xml" Id="R3286440c485d4a1b" /><Relationship Type="http://schemas.openxmlformats.org/officeDocument/2006/relationships/slide" Target="/ppt/slides/slide5.xml" Id="R0e8f9ff1ba5c4f25" /><Relationship Type="http://schemas.openxmlformats.org/officeDocument/2006/relationships/slide" Target="/ppt/slides/slide6.xml" Id="R4c146f89459a4123" /><Relationship Type="http://schemas.openxmlformats.org/officeDocument/2006/relationships/slide" Target="/ppt/slides/slide7.xml" Id="R6447984c2465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cdff2f0ff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b5a7cd7843e0" /><Relationship Type="http://schemas.openxmlformats.org/officeDocument/2006/relationships/theme" Target="/ppt/slideMasters/theme/theme1.xml" Id="R64f2e61266284f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3cb5a7cd7843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c1457fb63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96dd05feb48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310cc4fe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030dcbec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a3bc6d1f240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440942b6a48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56d894cec4a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HIO XIV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HIO XIV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84 536 958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95 517 630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MILLA INVESTMENT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INVESTMENT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NRP Business Management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81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989 592 610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HIO XIV AS</a:t>
            </a:r>
          </a:p>
        </p:txBody>
      </p:sp>
    </p:spTree>
  </p:cSld>
  <p:clrMapOvr>
    <a:masterClrMapping xmlns:a="http://schemas.openxmlformats.org/drawingml/2006/main"/>
  </p:clrMapOvr>
</p:sld>
</file>