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df4c15173ed42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fef13afb7b44f4"/>
  </p:sldMasterIdLst>
  <p:sldIdLst>
    <p:sldId xmlns:r="http://schemas.openxmlformats.org/officeDocument/2006/relationships" id="256" r:id="Re01892c06427437a"/>
    <p:sldId xmlns:r="http://schemas.openxmlformats.org/officeDocument/2006/relationships" id="257" r:id="Rf7ce9e8f99bc41e5"/>
    <p:sldId xmlns:r="http://schemas.openxmlformats.org/officeDocument/2006/relationships" id="258" r:id="R26d254dfe1a045b7"/>
    <p:sldId xmlns:r="http://schemas.openxmlformats.org/officeDocument/2006/relationships" id="259" r:id="R238171050fef4474"/>
    <p:sldId xmlns:r="http://schemas.openxmlformats.org/officeDocument/2006/relationships" id="260" r:id="Re06ec2504ee34a53"/>
    <p:sldId xmlns:r="http://schemas.openxmlformats.org/officeDocument/2006/relationships" id="261" r:id="R4aeb67fd114047b8"/>
    <p:sldId xmlns:r="http://schemas.openxmlformats.org/officeDocument/2006/relationships" id="262" r:id="Rf170c8a2fc2a43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fef13afb7b44f4" /><Relationship Type="http://schemas.openxmlformats.org/officeDocument/2006/relationships/slide" Target="/ppt/slides/slide1.xml" Id="Re01892c06427437a" /><Relationship Type="http://schemas.openxmlformats.org/officeDocument/2006/relationships/slide" Target="/ppt/slides/slide2.xml" Id="Rf7ce9e8f99bc41e5" /><Relationship Type="http://schemas.openxmlformats.org/officeDocument/2006/relationships/slide" Target="/ppt/slides/slide3.xml" Id="R26d254dfe1a045b7" /><Relationship Type="http://schemas.openxmlformats.org/officeDocument/2006/relationships/slide" Target="/ppt/slides/slide4.xml" Id="R238171050fef4474" /><Relationship Type="http://schemas.openxmlformats.org/officeDocument/2006/relationships/slide" Target="/ppt/slides/slide5.xml" Id="Re06ec2504ee34a53" /><Relationship Type="http://schemas.openxmlformats.org/officeDocument/2006/relationships/slide" Target="/ppt/slides/slide6.xml" Id="R4aeb67fd114047b8" /><Relationship Type="http://schemas.openxmlformats.org/officeDocument/2006/relationships/slide" Target="/ppt/slides/slide7.xml" Id="Rf170c8a2fc2a43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9493bce8e048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de57b40844aaf" /><Relationship Type="http://schemas.openxmlformats.org/officeDocument/2006/relationships/theme" Target="/ppt/slideMasters/theme/theme1.xml" Id="R3bfc200f048544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7de57b40844a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fc7436ed54e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9feea760641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b7dc4d5b54a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697cb9107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ebe8384214c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9bcad202a43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2ac46b216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 KAPITALINVEST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 KAPITALINVEST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6 280 765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6 433 155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11 073 167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26 079 145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26 845 709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IDAR PEDERSEN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989 582 593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 KAPITALINVEST AS</a:t>
            </a:r>
          </a:p>
        </p:txBody>
      </p:sp>
    </p:spTree>
  </p:cSld>
  <p:clrMapOvr>
    <a:masterClrMapping xmlns:a="http://schemas.openxmlformats.org/drawingml/2006/main"/>
  </p:clrMapOvr>
</p:sld>
</file>