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0eea96054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0ff1045f64579"/>
  </p:sldMasterIdLst>
  <p:sldIdLst>
    <p:sldId xmlns:r="http://schemas.openxmlformats.org/officeDocument/2006/relationships" id="256" r:id="R9c835c989d2d4384"/>
    <p:sldId xmlns:r="http://schemas.openxmlformats.org/officeDocument/2006/relationships" id="257" r:id="R55e73bf082dc4832"/>
    <p:sldId xmlns:r="http://schemas.openxmlformats.org/officeDocument/2006/relationships" id="258" r:id="R41313740ca6a43b1"/>
    <p:sldId xmlns:r="http://schemas.openxmlformats.org/officeDocument/2006/relationships" id="259" r:id="R4c7f6df73c0a42d3"/>
    <p:sldId xmlns:r="http://schemas.openxmlformats.org/officeDocument/2006/relationships" id="260" r:id="R99c58e0ba519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0ff1045f64579" /><Relationship Type="http://schemas.openxmlformats.org/officeDocument/2006/relationships/slide" Target="/ppt/slides/slide1.xml" Id="R9c835c989d2d4384" /><Relationship Type="http://schemas.openxmlformats.org/officeDocument/2006/relationships/slide" Target="/ppt/slides/slide2.xml" Id="R55e73bf082dc4832" /><Relationship Type="http://schemas.openxmlformats.org/officeDocument/2006/relationships/slide" Target="/ppt/slides/slide3.xml" Id="R41313740ca6a43b1" /><Relationship Type="http://schemas.openxmlformats.org/officeDocument/2006/relationships/slide" Target="/ppt/slides/slide4.xml" Id="R4c7f6df73c0a42d3" /><Relationship Type="http://schemas.openxmlformats.org/officeDocument/2006/relationships/slide" Target="/ppt/slides/slide5.xml" Id="R99c58e0ba519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add15e02b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78340b568477c" /><Relationship Type="http://schemas.openxmlformats.org/officeDocument/2006/relationships/theme" Target="/ppt/slideMasters/theme/theme1.xml" Id="R99d07af252fe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78340b568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f9c10ade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20067034f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333cd1257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91516e41e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2ef035977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 JUVENTE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kgulliks@gmail.com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989 575 546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