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76f1e267c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99b7e90774c2f"/>
  </p:sldMasterIdLst>
  <p:sldIdLst>
    <p:sldId xmlns:r="http://schemas.openxmlformats.org/officeDocument/2006/relationships" id="256" r:id="R4b70d006c7c645ff"/>
    <p:sldId xmlns:r="http://schemas.openxmlformats.org/officeDocument/2006/relationships" id="257" r:id="R7fb5c007dfc847b0"/>
    <p:sldId xmlns:r="http://schemas.openxmlformats.org/officeDocument/2006/relationships" id="258" r:id="R45971a6593014c36"/>
    <p:sldId xmlns:r="http://schemas.openxmlformats.org/officeDocument/2006/relationships" id="259" r:id="Rd5e320b6b8884d18"/>
    <p:sldId xmlns:r="http://schemas.openxmlformats.org/officeDocument/2006/relationships" id="260" r:id="R85a5b01806984be2"/>
    <p:sldId xmlns:r="http://schemas.openxmlformats.org/officeDocument/2006/relationships" id="261" r:id="R579d92c6d82a4a33"/>
    <p:sldId xmlns:r="http://schemas.openxmlformats.org/officeDocument/2006/relationships" id="262" r:id="R751de790ef1f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99b7e90774c2f" /><Relationship Type="http://schemas.openxmlformats.org/officeDocument/2006/relationships/slide" Target="/ppt/slides/slide1.xml" Id="R4b70d006c7c645ff" /><Relationship Type="http://schemas.openxmlformats.org/officeDocument/2006/relationships/slide" Target="/ppt/slides/slide2.xml" Id="R7fb5c007dfc847b0" /><Relationship Type="http://schemas.openxmlformats.org/officeDocument/2006/relationships/slide" Target="/ppt/slides/slide3.xml" Id="R45971a6593014c36" /><Relationship Type="http://schemas.openxmlformats.org/officeDocument/2006/relationships/slide" Target="/ppt/slides/slide4.xml" Id="Rd5e320b6b8884d18" /><Relationship Type="http://schemas.openxmlformats.org/officeDocument/2006/relationships/slide" Target="/ppt/slides/slide5.xml" Id="R85a5b01806984be2" /><Relationship Type="http://schemas.openxmlformats.org/officeDocument/2006/relationships/slide" Target="/ppt/slides/slide6.xml" Id="R579d92c6d82a4a33" /><Relationship Type="http://schemas.openxmlformats.org/officeDocument/2006/relationships/slide" Target="/ppt/slides/slide7.xml" Id="R751de790ef1f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e678384e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32eccfcf402f" /><Relationship Type="http://schemas.openxmlformats.org/officeDocument/2006/relationships/theme" Target="/ppt/slideMasters/theme/theme1.xml" Id="R90d1a6f1080c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a32eccfcf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86d30a9a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737b0f61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5fa0bf1e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94cd9550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de27e3bb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f20e703b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3ea70e45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