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f88963f98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691ac2d794bdd"/>
  </p:sldMasterIdLst>
  <p:sldIdLst>
    <p:sldId xmlns:r="http://schemas.openxmlformats.org/officeDocument/2006/relationships" id="256" r:id="Rc1038be064f24e44"/>
    <p:sldId xmlns:r="http://schemas.openxmlformats.org/officeDocument/2006/relationships" id="257" r:id="R9705a4b41e704587"/>
    <p:sldId xmlns:r="http://schemas.openxmlformats.org/officeDocument/2006/relationships" id="258" r:id="R9a4f98c0bfbc4749"/>
    <p:sldId xmlns:r="http://schemas.openxmlformats.org/officeDocument/2006/relationships" id="259" r:id="R6af01a8c3ebd4eee"/>
    <p:sldId xmlns:r="http://schemas.openxmlformats.org/officeDocument/2006/relationships" id="260" r:id="R252cc6a5ee99438a"/>
    <p:sldId xmlns:r="http://schemas.openxmlformats.org/officeDocument/2006/relationships" id="261" r:id="Ra7215caa11764d14"/>
    <p:sldId xmlns:r="http://schemas.openxmlformats.org/officeDocument/2006/relationships" id="262" r:id="R724e77ba080a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691ac2d794bdd" /><Relationship Type="http://schemas.openxmlformats.org/officeDocument/2006/relationships/slide" Target="/ppt/slides/slide1.xml" Id="Rc1038be064f24e44" /><Relationship Type="http://schemas.openxmlformats.org/officeDocument/2006/relationships/slide" Target="/ppt/slides/slide2.xml" Id="R9705a4b41e704587" /><Relationship Type="http://schemas.openxmlformats.org/officeDocument/2006/relationships/slide" Target="/ppt/slides/slide3.xml" Id="R9a4f98c0bfbc4749" /><Relationship Type="http://schemas.openxmlformats.org/officeDocument/2006/relationships/slide" Target="/ppt/slides/slide4.xml" Id="R6af01a8c3ebd4eee" /><Relationship Type="http://schemas.openxmlformats.org/officeDocument/2006/relationships/slide" Target="/ppt/slides/slide5.xml" Id="R252cc6a5ee99438a" /><Relationship Type="http://schemas.openxmlformats.org/officeDocument/2006/relationships/slide" Target="/ppt/slides/slide6.xml" Id="Ra7215caa11764d14" /><Relationship Type="http://schemas.openxmlformats.org/officeDocument/2006/relationships/slide" Target="/ppt/slides/slide7.xml" Id="R724e77ba080a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d305c4e16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ac52d0b9457b" /><Relationship Type="http://schemas.openxmlformats.org/officeDocument/2006/relationships/theme" Target="/ppt/slideMasters/theme/theme1.xml" Id="R8cd217b52882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7ac52d0b9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3f96da73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e8f1dbac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4b86132bf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49d22c88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29dead41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99cad8da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b651c1b6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