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433b3b3ea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650eaed694615"/>
  </p:sldMasterIdLst>
  <p:sldIdLst>
    <p:sldId xmlns:r="http://schemas.openxmlformats.org/officeDocument/2006/relationships" id="256" r:id="R2553a986dbd5499e"/>
    <p:sldId xmlns:r="http://schemas.openxmlformats.org/officeDocument/2006/relationships" id="257" r:id="R24a798aa43b949fd"/>
    <p:sldId xmlns:r="http://schemas.openxmlformats.org/officeDocument/2006/relationships" id="258" r:id="Rcbd3dec1fc9a4bf0"/>
    <p:sldId xmlns:r="http://schemas.openxmlformats.org/officeDocument/2006/relationships" id="259" r:id="R6b57b60014444091"/>
    <p:sldId xmlns:r="http://schemas.openxmlformats.org/officeDocument/2006/relationships" id="260" r:id="R8dcf3a566da2440c"/>
    <p:sldId xmlns:r="http://schemas.openxmlformats.org/officeDocument/2006/relationships" id="261" r:id="R59f9afaa141b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650eaed694615" /><Relationship Type="http://schemas.openxmlformats.org/officeDocument/2006/relationships/slide" Target="/ppt/slides/slide1.xml" Id="R2553a986dbd5499e" /><Relationship Type="http://schemas.openxmlformats.org/officeDocument/2006/relationships/slide" Target="/ppt/slides/slide2.xml" Id="R24a798aa43b949fd" /><Relationship Type="http://schemas.openxmlformats.org/officeDocument/2006/relationships/slide" Target="/ppt/slides/slide3.xml" Id="Rcbd3dec1fc9a4bf0" /><Relationship Type="http://schemas.openxmlformats.org/officeDocument/2006/relationships/slide" Target="/ppt/slides/slide4.xml" Id="R6b57b60014444091" /><Relationship Type="http://schemas.openxmlformats.org/officeDocument/2006/relationships/slide" Target="/ppt/slides/slide5.xml" Id="R8dcf3a566da2440c" /><Relationship Type="http://schemas.openxmlformats.org/officeDocument/2006/relationships/slide" Target="/ppt/slides/slide6.xml" Id="R59f9afaa141b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56eb40be5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ab922e94d4d18" /><Relationship Type="http://schemas.openxmlformats.org/officeDocument/2006/relationships/theme" Target="/ppt/slideMasters/theme/theme1.xml" Id="Re9a42835677f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cab922e94d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b2a573b644b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d31c6198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9c61492bf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037c4d833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0663f473f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7691509d0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LEVANTOR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Permian, 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71 47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levantor@levantor.no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989 475 800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