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4a9163fa2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7680ae25a04a72"/>
  </p:sldMasterIdLst>
  <p:sldIdLst>
    <p:sldId xmlns:r="http://schemas.openxmlformats.org/officeDocument/2006/relationships" id="256" r:id="R6eef5476aa2e4344"/>
    <p:sldId xmlns:r="http://schemas.openxmlformats.org/officeDocument/2006/relationships" id="257" r:id="R4fd2b7ca20cd4656"/>
    <p:sldId xmlns:r="http://schemas.openxmlformats.org/officeDocument/2006/relationships" id="258" r:id="R27297072509a4ea6"/>
    <p:sldId xmlns:r="http://schemas.openxmlformats.org/officeDocument/2006/relationships" id="259" r:id="R59cb8d11a27d40f7"/>
    <p:sldId xmlns:r="http://schemas.openxmlformats.org/officeDocument/2006/relationships" id="260" r:id="R898d915198e84ba0"/>
    <p:sldId xmlns:r="http://schemas.openxmlformats.org/officeDocument/2006/relationships" id="261" r:id="Rcde043d36ff24031"/>
    <p:sldId xmlns:r="http://schemas.openxmlformats.org/officeDocument/2006/relationships" id="262" r:id="R508fa8f633df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680ae25a04a72" /><Relationship Type="http://schemas.openxmlformats.org/officeDocument/2006/relationships/slide" Target="/ppt/slides/slide1.xml" Id="R6eef5476aa2e4344" /><Relationship Type="http://schemas.openxmlformats.org/officeDocument/2006/relationships/slide" Target="/ppt/slides/slide2.xml" Id="R4fd2b7ca20cd4656" /><Relationship Type="http://schemas.openxmlformats.org/officeDocument/2006/relationships/slide" Target="/ppt/slides/slide3.xml" Id="R27297072509a4ea6" /><Relationship Type="http://schemas.openxmlformats.org/officeDocument/2006/relationships/slide" Target="/ppt/slides/slide4.xml" Id="R59cb8d11a27d40f7" /><Relationship Type="http://schemas.openxmlformats.org/officeDocument/2006/relationships/slide" Target="/ppt/slides/slide5.xml" Id="R898d915198e84ba0" /><Relationship Type="http://schemas.openxmlformats.org/officeDocument/2006/relationships/slide" Target="/ppt/slides/slide6.xml" Id="Rcde043d36ff24031" /><Relationship Type="http://schemas.openxmlformats.org/officeDocument/2006/relationships/slide" Target="/ppt/slides/slide7.xml" Id="R508fa8f633df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d7f44dfd34a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b78f71be14bcb" /><Relationship Type="http://schemas.openxmlformats.org/officeDocument/2006/relationships/theme" Target="/ppt/slideMasters/theme/theme1.xml" Id="R743d7f6fab3841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eb78f71be1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47cd0324641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85e8ba149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374579dd047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d197c87c345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5b07d690644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a91cebc924d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7113bc7de44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89 698 826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450 258 904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744 631 491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95,5 %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