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3be7434bba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55690f747435e"/>
  </p:sldMasterIdLst>
  <p:sldIdLst>
    <p:sldId xmlns:r="http://schemas.openxmlformats.org/officeDocument/2006/relationships" id="256" r:id="R389f55ac65ee4da4"/>
    <p:sldId xmlns:r="http://schemas.openxmlformats.org/officeDocument/2006/relationships" id="257" r:id="R2fe6db5a6d794041"/>
    <p:sldId xmlns:r="http://schemas.openxmlformats.org/officeDocument/2006/relationships" id="258" r:id="Rd7eec7bbb3d84ebf"/>
    <p:sldId xmlns:r="http://schemas.openxmlformats.org/officeDocument/2006/relationships" id="259" r:id="R72f81f2fff744183"/>
    <p:sldId xmlns:r="http://schemas.openxmlformats.org/officeDocument/2006/relationships" id="260" r:id="R792cef47b2de486a"/>
    <p:sldId xmlns:r="http://schemas.openxmlformats.org/officeDocument/2006/relationships" id="261" r:id="R67a142e24658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55690f747435e" /><Relationship Type="http://schemas.openxmlformats.org/officeDocument/2006/relationships/slide" Target="/ppt/slides/slide1.xml" Id="R389f55ac65ee4da4" /><Relationship Type="http://schemas.openxmlformats.org/officeDocument/2006/relationships/slide" Target="/ppt/slides/slide2.xml" Id="R2fe6db5a6d794041" /><Relationship Type="http://schemas.openxmlformats.org/officeDocument/2006/relationships/slide" Target="/ppt/slides/slide3.xml" Id="Rd7eec7bbb3d84ebf" /><Relationship Type="http://schemas.openxmlformats.org/officeDocument/2006/relationships/slide" Target="/ppt/slides/slide4.xml" Id="R72f81f2fff744183" /><Relationship Type="http://schemas.openxmlformats.org/officeDocument/2006/relationships/slide" Target="/ppt/slides/slide5.xml" Id="R792cef47b2de486a" /><Relationship Type="http://schemas.openxmlformats.org/officeDocument/2006/relationships/slide" Target="/ppt/slides/slide6.xml" Id="R67a142e24658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f9698e75943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f7568d68e43a3" /><Relationship Type="http://schemas.openxmlformats.org/officeDocument/2006/relationships/theme" Target="/ppt/slideMasters/theme/theme1.xml" Id="R703c9f9e66fd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f7568d68e43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4bbcbef5c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d24b7dd32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69df4ec3c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e191bfd49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80b07dd00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9f79dcf9c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