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6d94c4ce7547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786d04dcb24033"/>
  </p:sldMasterIdLst>
  <p:sldIdLst>
    <p:sldId xmlns:r="http://schemas.openxmlformats.org/officeDocument/2006/relationships" id="256" r:id="R210db7f49fc04ef3"/>
    <p:sldId xmlns:r="http://schemas.openxmlformats.org/officeDocument/2006/relationships" id="257" r:id="R95a83347fb174e69"/>
    <p:sldId xmlns:r="http://schemas.openxmlformats.org/officeDocument/2006/relationships" id="258" r:id="Re85153bb39c9468d"/>
    <p:sldId xmlns:r="http://schemas.openxmlformats.org/officeDocument/2006/relationships" id="259" r:id="R4737384853084402"/>
    <p:sldId xmlns:r="http://schemas.openxmlformats.org/officeDocument/2006/relationships" id="260" r:id="Rfebb6b62afed441b"/>
    <p:sldId xmlns:r="http://schemas.openxmlformats.org/officeDocument/2006/relationships" id="261" r:id="Raf4d587849f949de"/>
    <p:sldId xmlns:r="http://schemas.openxmlformats.org/officeDocument/2006/relationships" id="262" r:id="Reeeffe1767174b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786d04dcb24033" /><Relationship Type="http://schemas.openxmlformats.org/officeDocument/2006/relationships/slide" Target="/ppt/slides/slide1.xml" Id="R210db7f49fc04ef3" /><Relationship Type="http://schemas.openxmlformats.org/officeDocument/2006/relationships/slide" Target="/ppt/slides/slide2.xml" Id="R95a83347fb174e69" /><Relationship Type="http://schemas.openxmlformats.org/officeDocument/2006/relationships/slide" Target="/ppt/slides/slide3.xml" Id="Re85153bb39c9468d" /><Relationship Type="http://schemas.openxmlformats.org/officeDocument/2006/relationships/slide" Target="/ppt/slides/slide4.xml" Id="R4737384853084402" /><Relationship Type="http://schemas.openxmlformats.org/officeDocument/2006/relationships/slide" Target="/ppt/slides/slide5.xml" Id="Rfebb6b62afed441b" /><Relationship Type="http://schemas.openxmlformats.org/officeDocument/2006/relationships/slide" Target="/ppt/slides/slide6.xml" Id="Raf4d587849f949de" /><Relationship Type="http://schemas.openxmlformats.org/officeDocument/2006/relationships/slide" Target="/ppt/slides/slide7.xml" Id="Reeeffe1767174b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13d5ebac1f4e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ba4c3aee1417e" /><Relationship Type="http://schemas.openxmlformats.org/officeDocument/2006/relationships/theme" Target="/ppt/slideMasters/theme/theme1.xml" Id="Rb5d4afae8feb48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7ba4c3aee141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96dc79a9140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09328734e47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a91986e0041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426566bb54b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edf85efb74a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f1e5a91d346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5219f69f64b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CARSTENS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CARSTENS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CARSTENS EIENDOM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CARSTENS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CARSTENS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CARSTENS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180 179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−185 360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5 980 094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9 654 927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CARSTENS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CARSTENS ØIVIND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CARSTENS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Julianus Holms veg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989 474 383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CARSTENS EIENDOM AS</a:t>
            </a:r>
          </a:p>
        </p:txBody>
      </p:sp>
    </p:spTree>
  </p:cSld>
  <p:clrMapOvr>
    <a:masterClrMapping xmlns:a="http://schemas.openxmlformats.org/drawingml/2006/main"/>
  </p:clrMapOvr>
</p:sld>
</file>