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c9109697b24b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946937f476497b"/>
  </p:sldMasterIdLst>
  <p:sldIdLst>
    <p:sldId xmlns:r="http://schemas.openxmlformats.org/officeDocument/2006/relationships" id="256" r:id="R2205f5bb7dd34646"/>
    <p:sldId xmlns:r="http://schemas.openxmlformats.org/officeDocument/2006/relationships" id="257" r:id="R6e3ce527d1e14d0a"/>
    <p:sldId xmlns:r="http://schemas.openxmlformats.org/officeDocument/2006/relationships" id="258" r:id="Rcc72a512903547bd"/>
    <p:sldId xmlns:r="http://schemas.openxmlformats.org/officeDocument/2006/relationships" id="259" r:id="R5b92d5da59e94183"/>
    <p:sldId xmlns:r="http://schemas.openxmlformats.org/officeDocument/2006/relationships" id="260" r:id="R227dc1d6a9d449ef"/>
    <p:sldId xmlns:r="http://schemas.openxmlformats.org/officeDocument/2006/relationships" id="261" r:id="Rabfca36677e84063"/>
    <p:sldId xmlns:r="http://schemas.openxmlformats.org/officeDocument/2006/relationships" id="262" r:id="R0aaf8098b99246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946937f476497b" /><Relationship Type="http://schemas.openxmlformats.org/officeDocument/2006/relationships/slide" Target="/ppt/slides/slide1.xml" Id="R2205f5bb7dd34646" /><Relationship Type="http://schemas.openxmlformats.org/officeDocument/2006/relationships/slide" Target="/ppt/slides/slide2.xml" Id="R6e3ce527d1e14d0a" /><Relationship Type="http://schemas.openxmlformats.org/officeDocument/2006/relationships/slide" Target="/ppt/slides/slide3.xml" Id="Rcc72a512903547bd" /><Relationship Type="http://schemas.openxmlformats.org/officeDocument/2006/relationships/slide" Target="/ppt/slides/slide4.xml" Id="R5b92d5da59e94183" /><Relationship Type="http://schemas.openxmlformats.org/officeDocument/2006/relationships/slide" Target="/ppt/slides/slide5.xml" Id="R227dc1d6a9d449ef" /><Relationship Type="http://schemas.openxmlformats.org/officeDocument/2006/relationships/slide" Target="/ppt/slides/slide6.xml" Id="Rabfca36677e84063" /><Relationship Type="http://schemas.openxmlformats.org/officeDocument/2006/relationships/slide" Target="/ppt/slides/slide7.xml" Id="R0aaf8098b99246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3528947fa443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f345a13b84faf" /><Relationship Type="http://schemas.openxmlformats.org/officeDocument/2006/relationships/theme" Target="/ppt/slideMasters/theme/theme1.xml" Id="R0b29fba248c048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3f345a13b84f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d3067976943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bcfb3132f4b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283388a6f4e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83ae0737246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0dfdea4ca4e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7603c99e746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ff4f9be6945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ANAKONDA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ANAKONDA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7 730 454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81 563 476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81 905 012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HOLTAN LESKOVSKY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Holtan Leskovsky, Holgerslystveien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989 459 643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