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32edf67b748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e6b1fd6b76425e"/>
  </p:sldMasterIdLst>
  <p:sldIdLst>
    <p:sldId xmlns:r="http://schemas.openxmlformats.org/officeDocument/2006/relationships" id="256" r:id="R5388114fc5e24e98"/>
    <p:sldId xmlns:r="http://schemas.openxmlformats.org/officeDocument/2006/relationships" id="257" r:id="Rb601dd2b6b734e3d"/>
    <p:sldId xmlns:r="http://schemas.openxmlformats.org/officeDocument/2006/relationships" id="258" r:id="R1f4eaba37cb74583"/>
    <p:sldId xmlns:r="http://schemas.openxmlformats.org/officeDocument/2006/relationships" id="259" r:id="R6c1071704dda4976"/>
    <p:sldId xmlns:r="http://schemas.openxmlformats.org/officeDocument/2006/relationships" id="260" r:id="R71fd25e845734e35"/>
    <p:sldId xmlns:r="http://schemas.openxmlformats.org/officeDocument/2006/relationships" id="261" r:id="Raa396f696be548f8"/>
    <p:sldId xmlns:r="http://schemas.openxmlformats.org/officeDocument/2006/relationships" id="262" r:id="Reeb60c27ced7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6b1fd6b76425e" /><Relationship Type="http://schemas.openxmlformats.org/officeDocument/2006/relationships/slide" Target="/ppt/slides/slide1.xml" Id="R5388114fc5e24e98" /><Relationship Type="http://schemas.openxmlformats.org/officeDocument/2006/relationships/slide" Target="/ppt/slides/slide2.xml" Id="Rb601dd2b6b734e3d" /><Relationship Type="http://schemas.openxmlformats.org/officeDocument/2006/relationships/slide" Target="/ppt/slides/slide3.xml" Id="R1f4eaba37cb74583" /><Relationship Type="http://schemas.openxmlformats.org/officeDocument/2006/relationships/slide" Target="/ppt/slides/slide4.xml" Id="R6c1071704dda4976" /><Relationship Type="http://schemas.openxmlformats.org/officeDocument/2006/relationships/slide" Target="/ppt/slides/slide5.xml" Id="R71fd25e845734e35" /><Relationship Type="http://schemas.openxmlformats.org/officeDocument/2006/relationships/slide" Target="/ppt/slides/slide6.xml" Id="Raa396f696be548f8" /><Relationship Type="http://schemas.openxmlformats.org/officeDocument/2006/relationships/slide" Target="/ppt/slides/slide7.xml" Id="Reeb60c27ced7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11964f88b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501b2cb248b1" /><Relationship Type="http://schemas.openxmlformats.org/officeDocument/2006/relationships/theme" Target="/ppt/slideMasters/theme/theme1.xml" Id="R862957533418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0501b2cb2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9697d2adb4a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286f707e8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922bd9b1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cc7c2807c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ae3004337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f57db3b984e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79e06875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FIWE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FIWE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1 223 004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11 775 034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12 052 699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GEORG IWARSSON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ANNICHEN EMILIA ANDVIG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CECILIE IWARSSON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 SCHIEFLOE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Iwarsson, Admiral Børresens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989 452 339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FIWE AS</a:t>
            </a:r>
          </a:p>
        </p:txBody>
      </p:sp>
    </p:spTree>
  </p:cSld>
  <p:clrMapOvr>
    <a:masterClrMapping xmlns:a="http://schemas.openxmlformats.org/drawingml/2006/main"/>
  </p:clrMapOvr>
</p:sld>
</file>