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b22e5f78bd44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e5ed056cef47a2"/>
  </p:sldMasterIdLst>
  <p:sldIdLst>
    <p:sldId xmlns:r="http://schemas.openxmlformats.org/officeDocument/2006/relationships" id="256" r:id="R98dd1444184648b8"/>
    <p:sldId xmlns:r="http://schemas.openxmlformats.org/officeDocument/2006/relationships" id="257" r:id="R1b2bd5c349d24db6"/>
    <p:sldId xmlns:r="http://schemas.openxmlformats.org/officeDocument/2006/relationships" id="258" r:id="Re16940a26e864fd3"/>
    <p:sldId xmlns:r="http://schemas.openxmlformats.org/officeDocument/2006/relationships" id="259" r:id="R022b6bdc1bdf4152"/>
    <p:sldId xmlns:r="http://schemas.openxmlformats.org/officeDocument/2006/relationships" id="260" r:id="R70cb952389474ab3"/>
    <p:sldId xmlns:r="http://schemas.openxmlformats.org/officeDocument/2006/relationships" id="261" r:id="R3298ebb13369432f"/>
    <p:sldId xmlns:r="http://schemas.openxmlformats.org/officeDocument/2006/relationships" id="262" r:id="Rc3b7e0d852ea46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5ed056cef47a2" /><Relationship Type="http://schemas.openxmlformats.org/officeDocument/2006/relationships/slide" Target="/ppt/slides/slide1.xml" Id="R98dd1444184648b8" /><Relationship Type="http://schemas.openxmlformats.org/officeDocument/2006/relationships/slide" Target="/ppt/slides/slide2.xml" Id="R1b2bd5c349d24db6" /><Relationship Type="http://schemas.openxmlformats.org/officeDocument/2006/relationships/slide" Target="/ppt/slides/slide3.xml" Id="Re16940a26e864fd3" /><Relationship Type="http://schemas.openxmlformats.org/officeDocument/2006/relationships/slide" Target="/ppt/slides/slide4.xml" Id="R022b6bdc1bdf4152" /><Relationship Type="http://schemas.openxmlformats.org/officeDocument/2006/relationships/slide" Target="/ppt/slides/slide5.xml" Id="R70cb952389474ab3" /><Relationship Type="http://schemas.openxmlformats.org/officeDocument/2006/relationships/slide" Target="/ppt/slides/slide6.xml" Id="R3298ebb13369432f" /><Relationship Type="http://schemas.openxmlformats.org/officeDocument/2006/relationships/slide" Target="/ppt/slides/slide7.xml" Id="Rc3b7e0d852ea46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90f3a3909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a8c354f404717" /><Relationship Type="http://schemas.openxmlformats.org/officeDocument/2006/relationships/theme" Target="/ppt/slideMasters/theme/theme1.xml" Id="R28044c44eef2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a8c354f4047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77b81026343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849ae760d4b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15db71f32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4c5a3717b48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bfbb75ca5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57c3ae95245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e2a2b6e0148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VÅLAND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2 469 285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1 822 051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12 390 910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17 412 851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KRØGER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989 427 881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VÅLAND HOLDING AS</a:t>
            </a:r>
          </a:p>
        </p:txBody>
      </p:sp>
    </p:spTree>
  </p:cSld>
  <p:clrMapOvr>
    <a:masterClrMapping xmlns:a="http://schemas.openxmlformats.org/drawingml/2006/main"/>
  </p:clrMapOvr>
</p:sld>
</file>