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aa1dd9784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2261b99ec46a6"/>
  </p:sldMasterIdLst>
  <p:sldIdLst>
    <p:sldId xmlns:r="http://schemas.openxmlformats.org/officeDocument/2006/relationships" id="256" r:id="R6a012d89174b4f14"/>
    <p:sldId xmlns:r="http://schemas.openxmlformats.org/officeDocument/2006/relationships" id="257" r:id="R8d7b3e18d1e1452a"/>
    <p:sldId xmlns:r="http://schemas.openxmlformats.org/officeDocument/2006/relationships" id="258" r:id="R2c5890382bc74e61"/>
    <p:sldId xmlns:r="http://schemas.openxmlformats.org/officeDocument/2006/relationships" id="259" r:id="R10056c5132164371"/>
    <p:sldId xmlns:r="http://schemas.openxmlformats.org/officeDocument/2006/relationships" id="260" r:id="R9ca5440b78d7460f"/>
    <p:sldId xmlns:r="http://schemas.openxmlformats.org/officeDocument/2006/relationships" id="261" r:id="R58a7ac2c6c3c4984"/>
    <p:sldId xmlns:r="http://schemas.openxmlformats.org/officeDocument/2006/relationships" id="262" r:id="Re11fe6a68c65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2261b99ec46a6" /><Relationship Type="http://schemas.openxmlformats.org/officeDocument/2006/relationships/slide" Target="/ppt/slides/slide1.xml" Id="R6a012d89174b4f14" /><Relationship Type="http://schemas.openxmlformats.org/officeDocument/2006/relationships/slide" Target="/ppt/slides/slide2.xml" Id="R8d7b3e18d1e1452a" /><Relationship Type="http://schemas.openxmlformats.org/officeDocument/2006/relationships/slide" Target="/ppt/slides/slide3.xml" Id="R2c5890382bc74e61" /><Relationship Type="http://schemas.openxmlformats.org/officeDocument/2006/relationships/slide" Target="/ppt/slides/slide4.xml" Id="R10056c5132164371" /><Relationship Type="http://schemas.openxmlformats.org/officeDocument/2006/relationships/slide" Target="/ppt/slides/slide5.xml" Id="R9ca5440b78d7460f" /><Relationship Type="http://schemas.openxmlformats.org/officeDocument/2006/relationships/slide" Target="/ppt/slides/slide6.xml" Id="R58a7ac2c6c3c4984" /><Relationship Type="http://schemas.openxmlformats.org/officeDocument/2006/relationships/slide" Target="/ppt/slides/slide7.xml" Id="Re11fe6a68c65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137c2889a41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8e7d4fc4e4d24" /><Relationship Type="http://schemas.openxmlformats.org/officeDocument/2006/relationships/theme" Target="/ppt/slideMasters/theme/theme1.xml" Id="R0292d9c931e3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8e7d4fc4e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7c3b42999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3ce956d443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cbfa15bf8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8ea8dcea7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9d0d9889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823fd703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c99960753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