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b6004bcd6641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6ea1c7f6d94b8b"/>
  </p:sldMasterIdLst>
  <p:sldIdLst>
    <p:sldId xmlns:r="http://schemas.openxmlformats.org/officeDocument/2006/relationships" id="256" r:id="R192eb4d9856b4678"/>
    <p:sldId xmlns:r="http://schemas.openxmlformats.org/officeDocument/2006/relationships" id="257" r:id="R3615411b0477404a"/>
    <p:sldId xmlns:r="http://schemas.openxmlformats.org/officeDocument/2006/relationships" id="258" r:id="Rbaa36a7be8e34b27"/>
    <p:sldId xmlns:r="http://schemas.openxmlformats.org/officeDocument/2006/relationships" id="259" r:id="R4898f6ae55534998"/>
    <p:sldId xmlns:r="http://schemas.openxmlformats.org/officeDocument/2006/relationships" id="260" r:id="Rd6deb36e4e51459d"/>
    <p:sldId xmlns:r="http://schemas.openxmlformats.org/officeDocument/2006/relationships" id="261" r:id="Rc84989cf4179447f"/>
    <p:sldId xmlns:r="http://schemas.openxmlformats.org/officeDocument/2006/relationships" id="262" r:id="Rd23701edd6e1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ea1c7f6d94b8b" /><Relationship Type="http://schemas.openxmlformats.org/officeDocument/2006/relationships/slide" Target="/ppt/slides/slide1.xml" Id="R192eb4d9856b4678" /><Relationship Type="http://schemas.openxmlformats.org/officeDocument/2006/relationships/slide" Target="/ppt/slides/slide2.xml" Id="R3615411b0477404a" /><Relationship Type="http://schemas.openxmlformats.org/officeDocument/2006/relationships/slide" Target="/ppt/slides/slide3.xml" Id="Rbaa36a7be8e34b27" /><Relationship Type="http://schemas.openxmlformats.org/officeDocument/2006/relationships/slide" Target="/ppt/slides/slide4.xml" Id="R4898f6ae55534998" /><Relationship Type="http://schemas.openxmlformats.org/officeDocument/2006/relationships/slide" Target="/ppt/slides/slide5.xml" Id="Rd6deb36e4e51459d" /><Relationship Type="http://schemas.openxmlformats.org/officeDocument/2006/relationships/slide" Target="/ppt/slides/slide6.xml" Id="Rc84989cf4179447f" /><Relationship Type="http://schemas.openxmlformats.org/officeDocument/2006/relationships/slide" Target="/ppt/slides/slide7.xml" Id="Rd23701edd6e1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bd883617b49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1f19e91674ebb" /><Relationship Type="http://schemas.openxmlformats.org/officeDocument/2006/relationships/theme" Target="/ppt/slideMasters/theme/theme1.xml" Id="Re35955690c4249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1f19e91674e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5fcf237054f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750a62e6b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e0a1ad63a44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8d3a161d849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8e18281ea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bc6cf18b74a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0458938a047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BREKKESTRANDA FJORDHOTEL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FJORDHOTEL AS ble etablert [år] og holder til i Brekke.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5 298 132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982 557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5 258 124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EIENDOMSSELSKAP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587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linda@yellowcom.se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989 400 428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