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176576867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95e241a8544e7"/>
  </p:sldMasterIdLst>
  <p:sldIdLst>
    <p:sldId xmlns:r="http://schemas.openxmlformats.org/officeDocument/2006/relationships" id="256" r:id="R46c555b4be514a94"/>
    <p:sldId xmlns:r="http://schemas.openxmlformats.org/officeDocument/2006/relationships" id="257" r:id="Rd550a65c401941d6"/>
    <p:sldId xmlns:r="http://schemas.openxmlformats.org/officeDocument/2006/relationships" id="258" r:id="Rf6d2c909f24642a7"/>
    <p:sldId xmlns:r="http://schemas.openxmlformats.org/officeDocument/2006/relationships" id="259" r:id="R14e300b6673e4f66"/>
    <p:sldId xmlns:r="http://schemas.openxmlformats.org/officeDocument/2006/relationships" id="260" r:id="R6ec076ff20be4a36"/>
    <p:sldId xmlns:r="http://schemas.openxmlformats.org/officeDocument/2006/relationships" id="261" r:id="R7d57ec7511b7466a"/>
    <p:sldId xmlns:r="http://schemas.openxmlformats.org/officeDocument/2006/relationships" id="262" r:id="Ra6688fa1c7c64f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95e241a8544e7" /><Relationship Type="http://schemas.openxmlformats.org/officeDocument/2006/relationships/slide" Target="/ppt/slides/slide1.xml" Id="R46c555b4be514a94" /><Relationship Type="http://schemas.openxmlformats.org/officeDocument/2006/relationships/slide" Target="/ppt/slides/slide2.xml" Id="Rd550a65c401941d6" /><Relationship Type="http://schemas.openxmlformats.org/officeDocument/2006/relationships/slide" Target="/ppt/slides/slide3.xml" Id="Rf6d2c909f24642a7" /><Relationship Type="http://schemas.openxmlformats.org/officeDocument/2006/relationships/slide" Target="/ppt/slides/slide4.xml" Id="R14e300b6673e4f66" /><Relationship Type="http://schemas.openxmlformats.org/officeDocument/2006/relationships/slide" Target="/ppt/slides/slide5.xml" Id="R6ec076ff20be4a36" /><Relationship Type="http://schemas.openxmlformats.org/officeDocument/2006/relationships/slide" Target="/ppt/slides/slide6.xml" Id="R7d57ec7511b7466a" /><Relationship Type="http://schemas.openxmlformats.org/officeDocument/2006/relationships/slide" Target="/ppt/slides/slide7.xml" Id="Ra6688fa1c7c64f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c9a512dde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9e326345742f4" /><Relationship Type="http://schemas.openxmlformats.org/officeDocument/2006/relationships/theme" Target="/ppt/slideMasters/theme/theme1.xml" Id="R65d49744b122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9e326345742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6d3e25b69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e9429a845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6f3d8c7c9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66ca22f243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db3f270c7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8c91f7384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4118ab17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