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39156915d6c4b4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ef1b309f37441a7"/>
  </p:sldMasterIdLst>
  <p:sldIdLst>
    <p:sldId xmlns:r="http://schemas.openxmlformats.org/officeDocument/2006/relationships" id="256" r:id="Rb1b0a83a17bb46f6"/>
    <p:sldId xmlns:r="http://schemas.openxmlformats.org/officeDocument/2006/relationships" id="257" r:id="Rf32830f12c7b4b0f"/>
    <p:sldId xmlns:r="http://schemas.openxmlformats.org/officeDocument/2006/relationships" id="258" r:id="Recad8377dba6415a"/>
    <p:sldId xmlns:r="http://schemas.openxmlformats.org/officeDocument/2006/relationships" id="259" r:id="Rd1dc5c27ebad4354"/>
    <p:sldId xmlns:r="http://schemas.openxmlformats.org/officeDocument/2006/relationships" id="260" r:id="R840346b044fe4bfc"/>
    <p:sldId xmlns:r="http://schemas.openxmlformats.org/officeDocument/2006/relationships" id="261" r:id="R9811318204364fec"/>
    <p:sldId xmlns:r="http://schemas.openxmlformats.org/officeDocument/2006/relationships" id="262" r:id="R74c35879a2b84d1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ef1b309f37441a7" /><Relationship Type="http://schemas.openxmlformats.org/officeDocument/2006/relationships/slide" Target="/ppt/slides/slide1.xml" Id="Rb1b0a83a17bb46f6" /><Relationship Type="http://schemas.openxmlformats.org/officeDocument/2006/relationships/slide" Target="/ppt/slides/slide2.xml" Id="Rf32830f12c7b4b0f" /><Relationship Type="http://schemas.openxmlformats.org/officeDocument/2006/relationships/slide" Target="/ppt/slides/slide3.xml" Id="Recad8377dba6415a" /><Relationship Type="http://schemas.openxmlformats.org/officeDocument/2006/relationships/slide" Target="/ppt/slides/slide4.xml" Id="Rd1dc5c27ebad4354" /><Relationship Type="http://schemas.openxmlformats.org/officeDocument/2006/relationships/slide" Target="/ppt/slides/slide5.xml" Id="R840346b044fe4bfc" /><Relationship Type="http://schemas.openxmlformats.org/officeDocument/2006/relationships/slide" Target="/ppt/slides/slide6.xml" Id="R9811318204364fec" /><Relationship Type="http://schemas.openxmlformats.org/officeDocument/2006/relationships/slide" Target="/ppt/slides/slide7.xml" Id="R74c35879a2b84d1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009347bad4a443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6ae8dc95db4f79" /><Relationship Type="http://schemas.openxmlformats.org/officeDocument/2006/relationships/theme" Target="/ppt/slideMasters/theme/theme1.xml" Id="Rcd85844447744b9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86ae8dc95db4f7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ebb120044c4fd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40f598dabc4bf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cbfd6b64f1408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800b1f50374f1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b051368261415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6617806520406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1da68fc6f948a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CADDIE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CADDIE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CADDIE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CADDIE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CADDIE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CADDIE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−522 924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2 422 651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77 896 631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80 525 049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CADDIE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PETTER WINTHER BORG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CADDIE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Trostefaret 47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0786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989 395 920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CADDIE INVEST AS</a:t>
            </a:r>
          </a:p>
        </p:txBody>
      </p:sp>
    </p:spTree>
  </p:cSld>
  <p:clrMapOvr>
    <a:masterClrMapping xmlns:a="http://schemas.openxmlformats.org/drawingml/2006/main"/>
  </p:clrMapOvr>
</p:sld>
</file>