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9946553fae46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86efb0f0c84749"/>
  </p:sldMasterIdLst>
  <p:sldIdLst>
    <p:sldId xmlns:r="http://schemas.openxmlformats.org/officeDocument/2006/relationships" id="256" r:id="Ra96e5fc7a33f4ceb"/>
    <p:sldId xmlns:r="http://schemas.openxmlformats.org/officeDocument/2006/relationships" id="257" r:id="Rd356aa96e70340cf"/>
    <p:sldId xmlns:r="http://schemas.openxmlformats.org/officeDocument/2006/relationships" id="258" r:id="Rf018be5a88584173"/>
    <p:sldId xmlns:r="http://schemas.openxmlformats.org/officeDocument/2006/relationships" id="259" r:id="R8e986660f6bd43b0"/>
    <p:sldId xmlns:r="http://schemas.openxmlformats.org/officeDocument/2006/relationships" id="260" r:id="R5b7eb9f5a6104442"/>
    <p:sldId xmlns:r="http://schemas.openxmlformats.org/officeDocument/2006/relationships" id="261" r:id="Ra07ffc0a80874c53"/>
    <p:sldId xmlns:r="http://schemas.openxmlformats.org/officeDocument/2006/relationships" id="262" r:id="R13783017f9e743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86efb0f0c84749" /><Relationship Type="http://schemas.openxmlformats.org/officeDocument/2006/relationships/slide" Target="/ppt/slides/slide1.xml" Id="Ra96e5fc7a33f4ceb" /><Relationship Type="http://schemas.openxmlformats.org/officeDocument/2006/relationships/slide" Target="/ppt/slides/slide2.xml" Id="Rd356aa96e70340cf" /><Relationship Type="http://schemas.openxmlformats.org/officeDocument/2006/relationships/slide" Target="/ppt/slides/slide3.xml" Id="Rf018be5a88584173" /><Relationship Type="http://schemas.openxmlformats.org/officeDocument/2006/relationships/slide" Target="/ppt/slides/slide4.xml" Id="R8e986660f6bd43b0" /><Relationship Type="http://schemas.openxmlformats.org/officeDocument/2006/relationships/slide" Target="/ppt/slides/slide5.xml" Id="R5b7eb9f5a6104442" /><Relationship Type="http://schemas.openxmlformats.org/officeDocument/2006/relationships/slide" Target="/ppt/slides/slide6.xml" Id="Ra07ffc0a80874c53" /><Relationship Type="http://schemas.openxmlformats.org/officeDocument/2006/relationships/slide" Target="/ppt/slides/slide7.xml" Id="R13783017f9e743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ed22e4295243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8aca8bd2f4bb1" /><Relationship Type="http://schemas.openxmlformats.org/officeDocument/2006/relationships/theme" Target="/ppt/slideMasters/theme/theme1.xml" Id="R1621223b246846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a8aca8bd2f4b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89ed87bc943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6740f1fde47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d5d950ec946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434d33fb54b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5180581f24c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11ceaf36a43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821210cc346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SEMPRA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SEMPRA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259 078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17 332 951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139 348 552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140 000 956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TORMOD HØIBY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General Krohgs vei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989 310 690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SEMPRA AS</a:t>
            </a:r>
          </a:p>
        </p:txBody>
      </p:sp>
    </p:spTree>
  </p:cSld>
  <p:clrMapOvr>
    <a:masterClrMapping xmlns:a="http://schemas.openxmlformats.org/drawingml/2006/main"/>
  </p:clrMapOvr>
</p:sld>
</file>