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cc03ff291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70873e00744c5"/>
  </p:sldMasterIdLst>
  <p:sldIdLst>
    <p:sldId xmlns:r="http://schemas.openxmlformats.org/officeDocument/2006/relationships" id="256" r:id="Rd65a9fc58c2b4916"/>
    <p:sldId xmlns:r="http://schemas.openxmlformats.org/officeDocument/2006/relationships" id="257" r:id="R59f300e7e9d648d6"/>
    <p:sldId xmlns:r="http://schemas.openxmlformats.org/officeDocument/2006/relationships" id="258" r:id="Rf56785c623714510"/>
    <p:sldId xmlns:r="http://schemas.openxmlformats.org/officeDocument/2006/relationships" id="259" r:id="R1004d7ff063b420f"/>
    <p:sldId xmlns:r="http://schemas.openxmlformats.org/officeDocument/2006/relationships" id="260" r:id="R141f38c58a16493d"/>
    <p:sldId xmlns:r="http://schemas.openxmlformats.org/officeDocument/2006/relationships" id="261" r:id="R929171e95b1a4552"/>
    <p:sldId xmlns:r="http://schemas.openxmlformats.org/officeDocument/2006/relationships" id="262" r:id="R71e302a1c657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70873e00744c5" /><Relationship Type="http://schemas.openxmlformats.org/officeDocument/2006/relationships/slide" Target="/ppt/slides/slide1.xml" Id="Rd65a9fc58c2b4916" /><Relationship Type="http://schemas.openxmlformats.org/officeDocument/2006/relationships/slide" Target="/ppt/slides/slide2.xml" Id="R59f300e7e9d648d6" /><Relationship Type="http://schemas.openxmlformats.org/officeDocument/2006/relationships/slide" Target="/ppt/slides/slide3.xml" Id="Rf56785c623714510" /><Relationship Type="http://schemas.openxmlformats.org/officeDocument/2006/relationships/slide" Target="/ppt/slides/slide4.xml" Id="R1004d7ff063b420f" /><Relationship Type="http://schemas.openxmlformats.org/officeDocument/2006/relationships/slide" Target="/ppt/slides/slide5.xml" Id="R141f38c58a16493d" /><Relationship Type="http://schemas.openxmlformats.org/officeDocument/2006/relationships/slide" Target="/ppt/slides/slide6.xml" Id="R929171e95b1a4552" /><Relationship Type="http://schemas.openxmlformats.org/officeDocument/2006/relationships/slide" Target="/ppt/slides/slide7.xml" Id="R71e302a1c657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e60fc37da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efd7b54814b73" /><Relationship Type="http://schemas.openxmlformats.org/officeDocument/2006/relationships/theme" Target="/ppt/slideMasters/theme/theme1.xml" Id="R1c9ba5f57486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efd7b5481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1d4b70c3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18234674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a114d56b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a60e8325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be9f969f64e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6c021cbb7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f1aceb44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71 601 257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62 980 584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60 183 385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495 307 568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520 670 285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