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c81048faa5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4c96df28b474c"/>
  </p:sldMasterIdLst>
  <p:sldIdLst>
    <p:sldId xmlns:r="http://schemas.openxmlformats.org/officeDocument/2006/relationships" id="256" r:id="R88d6f66a14f5496b"/>
    <p:sldId xmlns:r="http://schemas.openxmlformats.org/officeDocument/2006/relationships" id="257" r:id="Rd1aaee5f6c18487d"/>
    <p:sldId xmlns:r="http://schemas.openxmlformats.org/officeDocument/2006/relationships" id="258" r:id="R8092ea65dd744be0"/>
    <p:sldId xmlns:r="http://schemas.openxmlformats.org/officeDocument/2006/relationships" id="259" r:id="R0f900a067c724606"/>
    <p:sldId xmlns:r="http://schemas.openxmlformats.org/officeDocument/2006/relationships" id="260" r:id="R5d912d8680a348fd"/>
    <p:sldId xmlns:r="http://schemas.openxmlformats.org/officeDocument/2006/relationships" id="261" r:id="R82398e6b6d084bcb"/>
    <p:sldId xmlns:r="http://schemas.openxmlformats.org/officeDocument/2006/relationships" id="262" r:id="R5eda580ffab7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4c96df28b474c" /><Relationship Type="http://schemas.openxmlformats.org/officeDocument/2006/relationships/slide" Target="/ppt/slides/slide1.xml" Id="R88d6f66a14f5496b" /><Relationship Type="http://schemas.openxmlformats.org/officeDocument/2006/relationships/slide" Target="/ppt/slides/slide2.xml" Id="Rd1aaee5f6c18487d" /><Relationship Type="http://schemas.openxmlformats.org/officeDocument/2006/relationships/slide" Target="/ppt/slides/slide3.xml" Id="R8092ea65dd744be0" /><Relationship Type="http://schemas.openxmlformats.org/officeDocument/2006/relationships/slide" Target="/ppt/slides/slide4.xml" Id="R0f900a067c724606" /><Relationship Type="http://schemas.openxmlformats.org/officeDocument/2006/relationships/slide" Target="/ppt/slides/slide5.xml" Id="R5d912d8680a348fd" /><Relationship Type="http://schemas.openxmlformats.org/officeDocument/2006/relationships/slide" Target="/ppt/slides/slide6.xml" Id="R82398e6b6d084bcb" /><Relationship Type="http://schemas.openxmlformats.org/officeDocument/2006/relationships/slide" Target="/ppt/slides/slide7.xml" Id="R5eda580ffab7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d811c71e8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4f41c3c874626" /><Relationship Type="http://schemas.openxmlformats.org/officeDocument/2006/relationships/theme" Target="/ppt/slideMasters/theme/theme1.xml" Id="R9259e4c7db4540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4f41c3c87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232850936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0adcfaef9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4d4b13eef49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47da7c8c14b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45851df2645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7c5dbe7f1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735c794a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