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5600007fe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50d169fed4740"/>
  </p:sldMasterIdLst>
  <p:sldIdLst>
    <p:sldId xmlns:r="http://schemas.openxmlformats.org/officeDocument/2006/relationships" id="256" r:id="Rec1f1761ec714c2d"/>
    <p:sldId xmlns:r="http://schemas.openxmlformats.org/officeDocument/2006/relationships" id="257" r:id="Re59839b996d44277"/>
    <p:sldId xmlns:r="http://schemas.openxmlformats.org/officeDocument/2006/relationships" id="258" r:id="R5e24b845e342405e"/>
    <p:sldId xmlns:r="http://schemas.openxmlformats.org/officeDocument/2006/relationships" id="259" r:id="Ra09fe26686844945"/>
    <p:sldId xmlns:r="http://schemas.openxmlformats.org/officeDocument/2006/relationships" id="260" r:id="R17bc40b83c5142d2"/>
    <p:sldId xmlns:r="http://schemas.openxmlformats.org/officeDocument/2006/relationships" id="261" r:id="Ra1d2d46407984a5c"/>
    <p:sldId xmlns:r="http://schemas.openxmlformats.org/officeDocument/2006/relationships" id="262" r:id="Rf9196d54f8c3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50d169fed4740" /><Relationship Type="http://schemas.openxmlformats.org/officeDocument/2006/relationships/slide" Target="/ppt/slides/slide1.xml" Id="Rec1f1761ec714c2d" /><Relationship Type="http://schemas.openxmlformats.org/officeDocument/2006/relationships/slide" Target="/ppt/slides/slide2.xml" Id="Re59839b996d44277" /><Relationship Type="http://schemas.openxmlformats.org/officeDocument/2006/relationships/slide" Target="/ppt/slides/slide3.xml" Id="R5e24b845e342405e" /><Relationship Type="http://schemas.openxmlformats.org/officeDocument/2006/relationships/slide" Target="/ppt/slides/slide4.xml" Id="Ra09fe26686844945" /><Relationship Type="http://schemas.openxmlformats.org/officeDocument/2006/relationships/slide" Target="/ppt/slides/slide5.xml" Id="R17bc40b83c5142d2" /><Relationship Type="http://schemas.openxmlformats.org/officeDocument/2006/relationships/slide" Target="/ppt/slides/slide6.xml" Id="Ra1d2d46407984a5c" /><Relationship Type="http://schemas.openxmlformats.org/officeDocument/2006/relationships/slide" Target="/ppt/slides/slide7.xml" Id="Rf9196d54f8c3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bba5cfaa2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2053ba4bc4d71" /><Relationship Type="http://schemas.openxmlformats.org/officeDocument/2006/relationships/theme" Target="/ppt/slideMasters/theme/theme1.xml" Id="R59d5d7bf1ece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2053ba4bc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3b05aca1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61f7ada3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0641d521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35627cc3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71c349a0d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0870bb4b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0da81193b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TRONDHEIM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TRONDHEIM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GRETHE HOFNES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TRONDSEN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CHARLOTTE HAMMER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TRONDSEN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TRONDSEN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ELIN HOFNES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Leangenvegen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989 299 352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