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64350af7ee46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8e344989734c2c"/>
  </p:sldMasterIdLst>
  <p:sldIdLst>
    <p:sldId xmlns:r="http://schemas.openxmlformats.org/officeDocument/2006/relationships" id="256" r:id="Rc474710ea41047c5"/>
    <p:sldId xmlns:r="http://schemas.openxmlformats.org/officeDocument/2006/relationships" id="257" r:id="Rd113b07b276c4103"/>
    <p:sldId xmlns:r="http://schemas.openxmlformats.org/officeDocument/2006/relationships" id="258" r:id="Rc8fbd3db675c4a07"/>
    <p:sldId xmlns:r="http://schemas.openxmlformats.org/officeDocument/2006/relationships" id="259" r:id="Rbbd9f2e9d5714064"/>
    <p:sldId xmlns:r="http://schemas.openxmlformats.org/officeDocument/2006/relationships" id="260" r:id="R3519de119ebf4230"/>
    <p:sldId xmlns:r="http://schemas.openxmlformats.org/officeDocument/2006/relationships" id="261" r:id="Rf5bfa3698c0c494f"/>
    <p:sldId xmlns:r="http://schemas.openxmlformats.org/officeDocument/2006/relationships" id="262" r:id="R00a130b6b81646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8e344989734c2c" /><Relationship Type="http://schemas.openxmlformats.org/officeDocument/2006/relationships/slide" Target="/ppt/slides/slide1.xml" Id="Rc474710ea41047c5" /><Relationship Type="http://schemas.openxmlformats.org/officeDocument/2006/relationships/slide" Target="/ppt/slides/slide2.xml" Id="Rd113b07b276c4103" /><Relationship Type="http://schemas.openxmlformats.org/officeDocument/2006/relationships/slide" Target="/ppt/slides/slide3.xml" Id="Rc8fbd3db675c4a07" /><Relationship Type="http://schemas.openxmlformats.org/officeDocument/2006/relationships/slide" Target="/ppt/slides/slide4.xml" Id="Rbbd9f2e9d5714064" /><Relationship Type="http://schemas.openxmlformats.org/officeDocument/2006/relationships/slide" Target="/ppt/slides/slide5.xml" Id="R3519de119ebf4230" /><Relationship Type="http://schemas.openxmlformats.org/officeDocument/2006/relationships/slide" Target="/ppt/slides/slide6.xml" Id="Rf5bfa3698c0c494f" /><Relationship Type="http://schemas.openxmlformats.org/officeDocument/2006/relationships/slide" Target="/ppt/slides/slide7.xml" Id="R00a130b6b81646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8952b7e0bd46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935048ab54309" /><Relationship Type="http://schemas.openxmlformats.org/officeDocument/2006/relationships/theme" Target="/ppt/slideMasters/theme/theme1.xml" Id="R88a7a94315d949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7935048ab543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5fa82956a4d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614b9e9ef40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a87976fa34e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35118c1b042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bf939fd8445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c72c5a1304f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58b39fbac42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TEIGETIND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TEIGETIND AS ble etablert [år] og holder til i Nerlandsøy.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−274 686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1 189 417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14 514 871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14 525 042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KVALSUND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SÆVIK KVALSUND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Teigane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6098 Nerlandsøy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70 29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989 299 190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TEIGETIND AS</a:t>
            </a:r>
          </a:p>
        </p:txBody>
      </p:sp>
    </p:spTree>
  </p:cSld>
  <p:clrMapOvr>
    <a:masterClrMapping xmlns:a="http://schemas.openxmlformats.org/drawingml/2006/main"/>
  </p:clrMapOvr>
</p:sld>
</file>