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1f123306ad4b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69410aa67b4ce6"/>
  </p:sldMasterIdLst>
  <p:sldIdLst>
    <p:sldId xmlns:r="http://schemas.openxmlformats.org/officeDocument/2006/relationships" id="256" r:id="R164a66dde1744c3d"/>
    <p:sldId xmlns:r="http://schemas.openxmlformats.org/officeDocument/2006/relationships" id="257" r:id="R38641485653544d7"/>
    <p:sldId xmlns:r="http://schemas.openxmlformats.org/officeDocument/2006/relationships" id="258" r:id="Raf91e0a396ec4cf6"/>
    <p:sldId xmlns:r="http://schemas.openxmlformats.org/officeDocument/2006/relationships" id="259" r:id="Re7dec42ede194fc6"/>
    <p:sldId xmlns:r="http://schemas.openxmlformats.org/officeDocument/2006/relationships" id="260" r:id="R7f645ea0eddf41cd"/>
    <p:sldId xmlns:r="http://schemas.openxmlformats.org/officeDocument/2006/relationships" id="261" r:id="Rf09392fde63e4089"/>
    <p:sldId xmlns:r="http://schemas.openxmlformats.org/officeDocument/2006/relationships" id="262" r:id="R5b828ccc4ebe4d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9410aa67b4ce6" /><Relationship Type="http://schemas.openxmlformats.org/officeDocument/2006/relationships/slide" Target="/ppt/slides/slide1.xml" Id="R164a66dde1744c3d" /><Relationship Type="http://schemas.openxmlformats.org/officeDocument/2006/relationships/slide" Target="/ppt/slides/slide2.xml" Id="R38641485653544d7" /><Relationship Type="http://schemas.openxmlformats.org/officeDocument/2006/relationships/slide" Target="/ppt/slides/slide3.xml" Id="Raf91e0a396ec4cf6" /><Relationship Type="http://schemas.openxmlformats.org/officeDocument/2006/relationships/slide" Target="/ppt/slides/slide4.xml" Id="Re7dec42ede194fc6" /><Relationship Type="http://schemas.openxmlformats.org/officeDocument/2006/relationships/slide" Target="/ppt/slides/slide5.xml" Id="R7f645ea0eddf41cd" /><Relationship Type="http://schemas.openxmlformats.org/officeDocument/2006/relationships/slide" Target="/ppt/slides/slide6.xml" Id="Rf09392fde63e4089" /><Relationship Type="http://schemas.openxmlformats.org/officeDocument/2006/relationships/slide" Target="/ppt/slides/slide7.xml" Id="R5b828ccc4ebe4d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924310b2d49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2e78ef3b245cf" /><Relationship Type="http://schemas.openxmlformats.org/officeDocument/2006/relationships/theme" Target="/ppt/slideMasters/theme/theme1.xml" Id="R9affb4a78acb41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72e78ef3b245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cb4627ec549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9e383637641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d0b2ff82a49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3391eb3c240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d8014763745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d7b6983ac43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b1ae3f86d49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POLLEN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−2 631 953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44 115 332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291 302 414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306 780 932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FORBERG SKOGENG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 EUGEN FORBERG-SKOGENG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FRØYDIS MABEL FORBERG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Frøydis M. Forberg, Strømsborgveien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POLLEN INVEST AS</a:t>
            </a:r>
          </a:p>
        </p:txBody>
      </p:sp>
    </p:spTree>
  </p:cSld>
  <p:clrMapOvr>
    <a:masterClrMapping xmlns:a="http://schemas.openxmlformats.org/drawingml/2006/main"/>
  </p:clrMapOvr>
</p:sld>
</file>