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77198ff004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ee31875cf4cab"/>
  </p:sldMasterIdLst>
  <p:sldIdLst>
    <p:sldId xmlns:r="http://schemas.openxmlformats.org/officeDocument/2006/relationships" id="256" r:id="R0984279bc00f4602"/>
    <p:sldId xmlns:r="http://schemas.openxmlformats.org/officeDocument/2006/relationships" id="257" r:id="R4e620b37d3f74a65"/>
    <p:sldId xmlns:r="http://schemas.openxmlformats.org/officeDocument/2006/relationships" id="258" r:id="R9f347e7d145f453b"/>
    <p:sldId xmlns:r="http://schemas.openxmlformats.org/officeDocument/2006/relationships" id="259" r:id="R2cf58b2f075e472a"/>
    <p:sldId xmlns:r="http://schemas.openxmlformats.org/officeDocument/2006/relationships" id="260" r:id="R17991d940cc247e5"/>
    <p:sldId xmlns:r="http://schemas.openxmlformats.org/officeDocument/2006/relationships" id="261" r:id="R4d36f3073cf44057"/>
    <p:sldId xmlns:r="http://schemas.openxmlformats.org/officeDocument/2006/relationships" id="262" r:id="R338cde946ace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ee31875cf4cab" /><Relationship Type="http://schemas.openxmlformats.org/officeDocument/2006/relationships/slide" Target="/ppt/slides/slide1.xml" Id="R0984279bc00f4602" /><Relationship Type="http://schemas.openxmlformats.org/officeDocument/2006/relationships/slide" Target="/ppt/slides/slide2.xml" Id="R4e620b37d3f74a65" /><Relationship Type="http://schemas.openxmlformats.org/officeDocument/2006/relationships/slide" Target="/ppt/slides/slide3.xml" Id="R9f347e7d145f453b" /><Relationship Type="http://schemas.openxmlformats.org/officeDocument/2006/relationships/slide" Target="/ppt/slides/slide4.xml" Id="R2cf58b2f075e472a" /><Relationship Type="http://schemas.openxmlformats.org/officeDocument/2006/relationships/slide" Target="/ppt/slides/slide5.xml" Id="R17991d940cc247e5" /><Relationship Type="http://schemas.openxmlformats.org/officeDocument/2006/relationships/slide" Target="/ppt/slides/slide6.xml" Id="R4d36f3073cf44057" /><Relationship Type="http://schemas.openxmlformats.org/officeDocument/2006/relationships/slide" Target="/ppt/slides/slide7.xml" Id="R338cde946ace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f274bbf90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aaf405ce6413a" /><Relationship Type="http://schemas.openxmlformats.org/officeDocument/2006/relationships/theme" Target="/ppt/slideMasters/theme/theme1.xml" Id="R4f5d05681f5e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aaf405ce6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33551b61541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1ab9a27e41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66d4c6fe1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2863826f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83d63a76c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288e17444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8f64dce47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19 023 781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19 023 781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989 275 704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JKE HOLDING AS</a:t>
            </a:r>
          </a:p>
        </p:txBody>
      </p:sp>
    </p:spTree>
  </p:cSld>
  <p:clrMapOvr>
    <a:masterClrMapping xmlns:a="http://schemas.openxmlformats.org/drawingml/2006/main"/>
  </p:clrMapOvr>
</p:sld>
</file>