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95ac0a819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5a5e3b4a74c73"/>
  </p:sldMasterIdLst>
  <p:sldIdLst>
    <p:sldId xmlns:r="http://schemas.openxmlformats.org/officeDocument/2006/relationships" id="256" r:id="Rf4a4e827f9d447e4"/>
    <p:sldId xmlns:r="http://schemas.openxmlformats.org/officeDocument/2006/relationships" id="257" r:id="Re8c82328d4974d86"/>
    <p:sldId xmlns:r="http://schemas.openxmlformats.org/officeDocument/2006/relationships" id="258" r:id="Rc7600a847e774c23"/>
    <p:sldId xmlns:r="http://schemas.openxmlformats.org/officeDocument/2006/relationships" id="259" r:id="Re7138801653e4eda"/>
    <p:sldId xmlns:r="http://schemas.openxmlformats.org/officeDocument/2006/relationships" id="260" r:id="R35a37d3a2bc24674"/>
    <p:sldId xmlns:r="http://schemas.openxmlformats.org/officeDocument/2006/relationships" id="261" r:id="R065c47d506a84bce"/>
    <p:sldId xmlns:r="http://schemas.openxmlformats.org/officeDocument/2006/relationships" id="262" r:id="R4f4a585566ce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5a5e3b4a74c73" /><Relationship Type="http://schemas.openxmlformats.org/officeDocument/2006/relationships/slide" Target="/ppt/slides/slide1.xml" Id="Rf4a4e827f9d447e4" /><Relationship Type="http://schemas.openxmlformats.org/officeDocument/2006/relationships/slide" Target="/ppt/slides/slide2.xml" Id="Re8c82328d4974d86" /><Relationship Type="http://schemas.openxmlformats.org/officeDocument/2006/relationships/slide" Target="/ppt/slides/slide3.xml" Id="Rc7600a847e774c23" /><Relationship Type="http://schemas.openxmlformats.org/officeDocument/2006/relationships/slide" Target="/ppt/slides/slide4.xml" Id="Re7138801653e4eda" /><Relationship Type="http://schemas.openxmlformats.org/officeDocument/2006/relationships/slide" Target="/ppt/slides/slide5.xml" Id="R35a37d3a2bc24674" /><Relationship Type="http://schemas.openxmlformats.org/officeDocument/2006/relationships/slide" Target="/ppt/slides/slide6.xml" Id="R065c47d506a84bce" /><Relationship Type="http://schemas.openxmlformats.org/officeDocument/2006/relationships/slide" Target="/ppt/slides/slide7.xml" Id="R4f4a585566ce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701a5cace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161443024ae2" /><Relationship Type="http://schemas.openxmlformats.org/officeDocument/2006/relationships/theme" Target="/ppt/slideMasters/theme/theme1.xml" Id="R2418389dc951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216144302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f9471ee1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1753893b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399538275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f9ff9a48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27980c57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95aaf03e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c579f9466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ÅGE MYRE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