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57bad9e4542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9011e68494c20"/>
  </p:sldMasterIdLst>
  <p:sldIdLst>
    <p:sldId xmlns:r="http://schemas.openxmlformats.org/officeDocument/2006/relationships" id="256" r:id="R637b29e357234f62"/>
    <p:sldId xmlns:r="http://schemas.openxmlformats.org/officeDocument/2006/relationships" id="257" r:id="Rda9b4cf2266c47aa"/>
    <p:sldId xmlns:r="http://schemas.openxmlformats.org/officeDocument/2006/relationships" id="258" r:id="R624790def91f457e"/>
    <p:sldId xmlns:r="http://schemas.openxmlformats.org/officeDocument/2006/relationships" id="259" r:id="R5ec29620a2dd44a6"/>
    <p:sldId xmlns:r="http://schemas.openxmlformats.org/officeDocument/2006/relationships" id="260" r:id="Re16d1033136b4e4a"/>
    <p:sldId xmlns:r="http://schemas.openxmlformats.org/officeDocument/2006/relationships" id="261" r:id="Rd1f69e68ed514252"/>
    <p:sldId xmlns:r="http://schemas.openxmlformats.org/officeDocument/2006/relationships" id="262" r:id="Rfe0219cb10fb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9011e68494c20" /><Relationship Type="http://schemas.openxmlformats.org/officeDocument/2006/relationships/slide" Target="/ppt/slides/slide1.xml" Id="R637b29e357234f62" /><Relationship Type="http://schemas.openxmlformats.org/officeDocument/2006/relationships/slide" Target="/ppt/slides/slide2.xml" Id="Rda9b4cf2266c47aa" /><Relationship Type="http://schemas.openxmlformats.org/officeDocument/2006/relationships/slide" Target="/ppt/slides/slide3.xml" Id="R624790def91f457e" /><Relationship Type="http://schemas.openxmlformats.org/officeDocument/2006/relationships/slide" Target="/ppt/slides/slide4.xml" Id="R5ec29620a2dd44a6" /><Relationship Type="http://schemas.openxmlformats.org/officeDocument/2006/relationships/slide" Target="/ppt/slides/slide5.xml" Id="Re16d1033136b4e4a" /><Relationship Type="http://schemas.openxmlformats.org/officeDocument/2006/relationships/slide" Target="/ppt/slides/slide6.xml" Id="Rd1f69e68ed514252" /><Relationship Type="http://schemas.openxmlformats.org/officeDocument/2006/relationships/slide" Target="/ppt/slides/slide7.xml" Id="Rfe0219cb10fb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0a5476802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263895f68402c" /><Relationship Type="http://schemas.openxmlformats.org/officeDocument/2006/relationships/theme" Target="/ppt/slideMasters/theme/theme1.xml" Id="R9d0f696dbf2e46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5263895f6840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d3a2d7a58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4eec9582f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d5ab1afe640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6fd886f67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b37e5ee5340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f26fb12414f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a3dc243fe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MARTINSEN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MARTINSEN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5 779 685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52 287 289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53 054 021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WERNER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Martinsen, Raumnessaga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989 266 764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