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d7bc952a3846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853eddc2ba4245"/>
  </p:sldMasterIdLst>
  <p:sldIdLst>
    <p:sldId xmlns:r="http://schemas.openxmlformats.org/officeDocument/2006/relationships" id="256" r:id="R277278414cbe4437"/>
    <p:sldId xmlns:r="http://schemas.openxmlformats.org/officeDocument/2006/relationships" id="257" r:id="Rbf619c0f4f554219"/>
    <p:sldId xmlns:r="http://schemas.openxmlformats.org/officeDocument/2006/relationships" id="258" r:id="R1690127fc557452d"/>
    <p:sldId xmlns:r="http://schemas.openxmlformats.org/officeDocument/2006/relationships" id="259" r:id="R91dd24f5d57242fb"/>
    <p:sldId xmlns:r="http://schemas.openxmlformats.org/officeDocument/2006/relationships" id="260" r:id="R518c55cd35784d1c"/>
    <p:sldId xmlns:r="http://schemas.openxmlformats.org/officeDocument/2006/relationships" id="261" r:id="R6044d9f0eea04098"/>
    <p:sldId xmlns:r="http://schemas.openxmlformats.org/officeDocument/2006/relationships" id="262" r:id="Rcc68b838f71d41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853eddc2ba4245" /><Relationship Type="http://schemas.openxmlformats.org/officeDocument/2006/relationships/slide" Target="/ppt/slides/slide1.xml" Id="R277278414cbe4437" /><Relationship Type="http://schemas.openxmlformats.org/officeDocument/2006/relationships/slide" Target="/ppt/slides/slide2.xml" Id="Rbf619c0f4f554219" /><Relationship Type="http://schemas.openxmlformats.org/officeDocument/2006/relationships/slide" Target="/ppt/slides/slide3.xml" Id="R1690127fc557452d" /><Relationship Type="http://schemas.openxmlformats.org/officeDocument/2006/relationships/slide" Target="/ppt/slides/slide4.xml" Id="R91dd24f5d57242fb" /><Relationship Type="http://schemas.openxmlformats.org/officeDocument/2006/relationships/slide" Target="/ppt/slides/slide5.xml" Id="R518c55cd35784d1c" /><Relationship Type="http://schemas.openxmlformats.org/officeDocument/2006/relationships/slide" Target="/ppt/slides/slide6.xml" Id="R6044d9f0eea04098" /><Relationship Type="http://schemas.openxmlformats.org/officeDocument/2006/relationships/slide" Target="/ppt/slides/slide7.xml" Id="Rcc68b838f71d41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493d0a424d42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71f2e5f9d4575" /><Relationship Type="http://schemas.openxmlformats.org/officeDocument/2006/relationships/theme" Target="/ppt/slideMasters/theme/theme1.xml" Id="R56f334aa17a74e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e71f2e5f9d45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ad02b495840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d704c8ab443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bb5ac7ac148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e16e5b0a74e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5a0e32eba46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4e4971f084b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610668cf846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GUNTVEDT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GUNTVEDT HOLDING AS ble etablert [år] og holder til i Lund.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−2 033 180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10 687 546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139 912 709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141 386 621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CARLA BEATRIZ LIBERATO GUNTVEDT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7818 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989 266 470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