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640fbd8c4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4831d8bb9428d"/>
  </p:sldMasterIdLst>
  <p:sldIdLst>
    <p:sldId xmlns:r="http://schemas.openxmlformats.org/officeDocument/2006/relationships" id="256" r:id="R4df8f487d18a4d59"/>
    <p:sldId xmlns:r="http://schemas.openxmlformats.org/officeDocument/2006/relationships" id="257" r:id="Rf94820470b7344d5"/>
    <p:sldId xmlns:r="http://schemas.openxmlformats.org/officeDocument/2006/relationships" id="258" r:id="R30ac2246df6443a7"/>
    <p:sldId xmlns:r="http://schemas.openxmlformats.org/officeDocument/2006/relationships" id="259" r:id="R5b139710a6da4759"/>
    <p:sldId xmlns:r="http://schemas.openxmlformats.org/officeDocument/2006/relationships" id="260" r:id="R1f6609f3371247c8"/>
    <p:sldId xmlns:r="http://schemas.openxmlformats.org/officeDocument/2006/relationships" id="261" r:id="Redd874665f4949e6"/>
    <p:sldId xmlns:r="http://schemas.openxmlformats.org/officeDocument/2006/relationships" id="262" r:id="R81037a939c6e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4831d8bb9428d" /><Relationship Type="http://schemas.openxmlformats.org/officeDocument/2006/relationships/slide" Target="/ppt/slides/slide1.xml" Id="R4df8f487d18a4d59" /><Relationship Type="http://schemas.openxmlformats.org/officeDocument/2006/relationships/slide" Target="/ppt/slides/slide2.xml" Id="Rf94820470b7344d5" /><Relationship Type="http://schemas.openxmlformats.org/officeDocument/2006/relationships/slide" Target="/ppt/slides/slide3.xml" Id="R30ac2246df6443a7" /><Relationship Type="http://schemas.openxmlformats.org/officeDocument/2006/relationships/slide" Target="/ppt/slides/slide4.xml" Id="R5b139710a6da4759" /><Relationship Type="http://schemas.openxmlformats.org/officeDocument/2006/relationships/slide" Target="/ppt/slides/slide5.xml" Id="R1f6609f3371247c8" /><Relationship Type="http://schemas.openxmlformats.org/officeDocument/2006/relationships/slide" Target="/ppt/slides/slide6.xml" Id="Redd874665f4949e6" /><Relationship Type="http://schemas.openxmlformats.org/officeDocument/2006/relationships/slide" Target="/ppt/slides/slide7.xml" Id="R81037a939c6e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e98940ed5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5e115d124fb4" /><Relationship Type="http://schemas.openxmlformats.org/officeDocument/2006/relationships/theme" Target="/ppt/slideMasters/theme/theme1.xml" Id="R509f733eb5e8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55e115d12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6b079526d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3f062f5b1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01b663b7a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a03b9cc2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7b5de93a43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fe1033ecc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5d192b1e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4 518 900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FRAURUD 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H0301, Sorgenfrigata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