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2ecc34f25a4a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365de3f1a04e6a"/>
  </p:sldMasterIdLst>
  <p:sldIdLst>
    <p:sldId xmlns:r="http://schemas.openxmlformats.org/officeDocument/2006/relationships" id="256" r:id="R2f9b8dc7894e4621"/>
    <p:sldId xmlns:r="http://schemas.openxmlformats.org/officeDocument/2006/relationships" id="257" r:id="R98fe729090064abd"/>
    <p:sldId xmlns:r="http://schemas.openxmlformats.org/officeDocument/2006/relationships" id="258" r:id="Raed33ced5eb4436e"/>
    <p:sldId xmlns:r="http://schemas.openxmlformats.org/officeDocument/2006/relationships" id="259" r:id="Rc9c7e8869edc496b"/>
    <p:sldId xmlns:r="http://schemas.openxmlformats.org/officeDocument/2006/relationships" id="260" r:id="R2fcec48b141646e9"/>
    <p:sldId xmlns:r="http://schemas.openxmlformats.org/officeDocument/2006/relationships" id="261" r:id="R322d57c2c3f749c0"/>
    <p:sldId xmlns:r="http://schemas.openxmlformats.org/officeDocument/2006/relationships" id="262" r:id="Re6668930f0e043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365de3f1a04e6a" /><Relationship Type="http://schemas.openxmlformats.org/officeDocument/2006/relationships/slide" Target="/ppt/slides/slide1.xml" Id="R2f9b8dc7894e4621" /><Relationship Type="http://schemas.openxmlformats.org/officeDocument/2006/relationships/slide" Target="/ppt/slides/slide2.xml" Id="R98fe729090064abd" /><Relationship Type="http://schemas.openxmlformats.org/officeDocument/2006/relationships/slide" Target="/ppt/slides/slide3.xml" Id="Raed33ced5eb4436e" /><Relationship Type="http://schemas.openxmlformats.org/officeDocument/2006/relationships/slide" Target="/ppt/slides/slide4.xml" Id="Rc9c7e8869edc496b" /><Relationship Type="http://schemas.openxmlformats.org/officeDocument/2006/relationships/slide" Target="/ppt/slides/slide5.xml" Id="R2fcec48b141646e9" /><Relationship Type="http://schemas.openxmlformats.org/officeDocument/2006/relationships/slide" Target="/ppt/slides/slide6.xml" Id="R322d57c2c3f749c0" /><Relationship Type="http://schemas.openxmlformats.org/officeDocument/2006/relationships/slide" Target="/ppt/slides/slide7.xml" Id="Re6668930f0e043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ef5ff588754a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bbf87ed8947a8" /><Relationship Type="http://schemas.openxmlformats.org/officeDocument/2006/relationships/theme" Target="/ppt/slideMasters/theme/theme1.xml" Id="Rdda8305abbaa44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dbbf87ed8947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9ae5f6dea4e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beac85e174d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0896242d64f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c9e7668d84f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5a80a8c2d41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367d12f544e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5ba08a1a840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SOLO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281 890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321 162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1 495 672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2 356 591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KJERSTIN SANNES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Haakonsvegen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71 11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989 265 237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SOLO INVEST AS</a:t>
            </a:r>
          </a:p>
        </p:txBody>
      </p:sp>
    </p:spTree>
  </p:cSld>
  <p:clrMapOvr>
    <a:masterClrMapping xmlns:a="http://schemas.openxmlformats.org/drawingml/2006/main"/>
  </p:clrMapOvr>
</p:sld>
</file>