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fb1de08af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697d2b1a2b48ed"/>
  </p:sldMasterIdLst>
  <p:sldIdLst>
    <p:sldId xmlns:r="http://schemas.openxmlformats.org/officeDocument/2006/relationships" id="256" r:id="R65d5912864604bd9"/>
    <p:sldId xmlns:r="http://schemas.openxmlformats.org/officeDocument/2006/relationships" id="257" r:id="Rfec64bda4ddc4b4b"/>
    <p:sldId xmlns:r="http://schemas.openxmlformats.org/officeDocument/2006/relationships" id="258" r:id="R0122f87f125f47e0"/>
    <p:sldId xmlns:r="http://schemas.openxmlformats.org/officeDocument/2006/relationships" id="259" r:id="R48c9b5fda7cd4c72"/>
    <p:sldId xmlns:r="http://schemas.openxmlformats.org/officeDocument/2006/relationships" id="260" r:id="Rb22f0b8e7a294efb"/>
    <p:sldId xmlns:r="http://schemas.openxmlformats.org/officeDocument/2006/relationships" id="261" r:id="R75a7d2aa48ed4a5e"/>
    <p:sldId xmlns:r="http://schemas.openxmlformats.org/officeDocument/2006/relationships" id="262" r:id="R5658e2d3f21646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697d2b1a2b48ed" /><Relationship Type="http://schemas.openxmlformats.org/officeDocument/2006/relationships/slide" Target="/ppt/slides/slide1.xml" Id="R65d5912864604bd9" /><Relationship Type="http://schemas.openxmlformats.org/officeDocument/2006/relationships/slide" Target="/ppt/slides/slide2.xml" Id="Rfec64bda4ddc4b4b" /><Relationship Type="http://schemas.openxmlformats.org/officeDocument/2006/relationships/slide" Target="/ppt/slides/slide3.xml" Id="R0122f87f125f47e0" /><Relationship Type="http://schemas.openxmlformats.org/officeDocument/2006/relationships/slide" Target="/ppt/slides/slide4.xml" Id="R48c9b5fda7cd4c72" /><Relationship Type="http://schemas.openxmlformats.org/officeDocument/2006/relationships/slide" Target="/ppt/slides/slide5.xml" Id="Rb22f0b8e7a294efb" /><Relationship Type="http://schemas.openxmlformats.org/officeDocument/2006/relationships/slide" Target="/ppt/slides/slide6.xml" Id="R75a7d2aa48ed4a5e" /><Relationship Type="http://schemas.openxmlformats.org/officeDocument/2006/relationships/slide" Target="/ppt/slides/slide7.xml" Id="R5658e2d3f21646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4142d3ce743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7aef15904876" /><Relationship Type="http://schemas.openxmlformats.org/officeDocument/2006/relationships/theme" Target="/ppt/slideMasters/theme/theme1.xml" Id="Rbe9f111baa0d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f7aef1590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298e64e6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ea5de1a43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9da061cb6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610febeb2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62988df4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e1c320ac043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0c9d85dd7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EHH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5 044 889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HARALD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989 265 229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EHH INVEST AS</a:t>
            </a:r>
          </a:p>
        </p:txBody>
      </p:sp>
    </p:spTree>
  </p:cSld>
  <p:clrMapOvr>
    <a:masterClrMapping xmlns:a="http://schemas.openxmlformats.org/drawingml/2006/main"/>
  </p:clrMapOvr>
</p:sld>
</file>