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baa58c31448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1929467594940"/>
  </p:sldMasterIdLst>
  <p:sldIdLst>
    <p:sldId xmlns:r="http://schemas.openxmlformats.org/officeDocument/2006/relationships" id="256" r:id="R62f418690fcc4003"/>
    <p:sldId xmlns:r="http://schemas.openxmlformats.org/officeDocument/2006/relationships" id="257" r:id="R1e18f9f625864bab"/>
    <p:sldId xmlns:r="http://schemas.openxmlformats.org/officeDocument/2006/relationships" id="258" r:id="R139a3407b3f74097"/>
    <p:sldId xmlns:r="http://schemas.openxmlformats.org/officeDocument/2006/relationships" id="259" r:id="R702f2ca0136b47e0"/>
    <p:sldId xmlns:r="http://schemas.openxmlformats.org/officeDocument/2006/relationships" id="260" r:id="R333c22c724114fe5"/>
    <p:sldId xmlns:r="http://schemas.openxmlformats.org/officeDocument/2006/relationships" id="261" r:id="Rd507cb1880064abf"/>
    <p:sldId xmlns:r="http://schemas.openxmlformats.org/officeDocument/2006/relationships" id="262" r:id="R5ce7f70f8e54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1929467594940" /><Relationship Type="http://schemas.openxmlformats.org/officeDocument/2006/relationships/slide" Target="/ppt/slides/slide1.xml" Id="R62f418690fcc4003" /><Relationship Type="http://schemas.openxmlformats.org/officeDocument/2006/relationships/slide" Target="/ppt/slides/slide2.xml" Id="R1e18f9f625864bab" /><Relationship Type="http://schemas.openxmlformats.org/officeDocument/2006/relationships/slide" Target="/ppt/slides/slide3.xml" Id="R139a3407b3f74097" /><Relationship Type="http://schemas.openxmlformats.org/officeDocument/2006/relationships/slide" Target="/ppt/slides/slide4.xml" Id="R702f2ca0136b47e0" /><Relationship Type="http://schemas.openxmlformats.org/officeDocument/2006/relationships/slide" Target="/ppt/slides/slide5.xml" Id="R333c22c724114fe5" /><Relationship Type="http://schemas.openxmlformats.org/officeDocument/2006/relationships/slide" Target="/ppt/slides/slide6.xml" Id="Rd507cb1880064abf" /><Relationship Type="http://schemas.openxmlformats.org/officeDocument/2006/relationships/slide" Target="/ppt/slides/slide7.xml" Id="R5ce7f70f8e54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14043f57544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50767e3e34cce" /><Relationship Type="http://schemas.openxmlformats.org/officeDocument/2006/relationships/theme" Target="/ppt/slideMasters/theme/theme1.xml" Id="R091d6c4e1ce8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50767e3e3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50761a707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d90a7ceaa49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49bf8020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a3ccc7e63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eee1b6c8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f3a185016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4f8921e65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3 445 746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3 398 276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40 300 521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40 321 535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RHN INVEST AS</a:t>
            </a:r>
          </a:p>
        </p:txBody>
      </p:sp>
    </p:spTree>
  </p:cSld>
  <p:clrMapOvr>
    <a:masterClrMapping xmlns:a="http://schemas.openxmlformats.org/drawingml/2006/main"/>
  </p:clrMapOvr>
</p:sld>
</file>