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7a2b8a06b146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1f1a95d56423c"/>
  </p:sldMasterIdLst>
  <p:sldIdLst>
    <p:sldId xmlns:r="http://schemas.openxmlformats.org/officeDocument/2006/relationships" id="256" r:id="R6d194d4838da48d2"/>
    <p:sldId xmlns:r="http://schemas.openxmlformats.org/officeDocument/2006/relationships" id="257" r:id="R6f1f3060675d41bb"/>
    <p:sldId xmlns:r="http://schemas.openxmlformats.org/officeDocument/2006/relationships" id="258" r:id="R08c86ad3089147f0"/>
    <p:sldId xmlns:r="http://schemas.openxmlformats.org/officeDocument/2006/relationships" id="259" r:id="Rc797b98c6ad5421f"/>
    <p:sldId xmlns:r="http://schemas.openxmlformats.org/officeDocument/2006/relationships" id="260" r:id="R24aafeb91a4141b3"/>
    <p:sldId xmlns:r="http://schemas.openxmlformats.org/officeDocument/2006/relationships" id="261" r:id="Rcb14beaaaad345d1"/>
    <p:sldId xmlns:r="http://schemas.openxmlformats.org/officeDocument/2006/relationships" id="262" r:id="Rc4ef9b3664f341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1f1a95d56423c" /><Relationship Type="http://schemas.openxmlformats.org/officeDocument/2006/relationships/slide" Target="/ppt/slides/slide1.xml" Id="R6d194d4838da48d2" /><Relationship Type="http://schemas.openxmlformats.org/officeDocument/2006/relationships/slide" Target="/ppt/slides/slide2.xml" Id="R6f1f3060675d41bb" /><Relationship Type="http://schemas.openxmlformats.org/officeDocument/2006/relationships/slide" Target="/ppt/slides/slide3.xml" Id="R08c86ad3089147f0" /><Relationship Type="http://schemas.openxmlformats.org/officeDocument/2006/relationships/slide" Target="/ppt/slides/slide4.xml" Id="Rc797b98c6ad5421f" /><Relationship Type="http://schemas.openxmlformats.org/officeDocument/2006/relationships/slide" Target="/ppt/slides/slide5.xml" Id="R24aafeb91a4141b3" /><Relationship Type="http://schemas.openxmlformats.org/officeDocument/2006/relationships/slide" Target="/ppt/slides/slide6.xml" Id="Rcb14beaaaad345d1" /><Relationship Type="http://schemas.openxmlformats.org/officeDocument/2006/relationships/slide" Target="/ppt/slides/slide7.xml" Id="Rc4ef9b3664f341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fa1907ec64e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4c08552134bbf" /><Relationship Type="http://schemas.openxmlformats.org/officeDocument/2006/relationships/theme" Target="/ppt/slideMasters/theme/theme1.xml" Id="R95086156d89d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64c08552134b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a3b242c2b43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af267204045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fec67baac45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6b89097f6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950123deb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5b2f760624f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bce141c0a4c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VIBE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 EIENDOM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635 138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14 419 217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14 434 505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SCHEI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RØNNAUG SCHEI ALSGÅRD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STALLBAKKEN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SCHEI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989 263 803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VIBE EIENDOM AS</a:t>
            </a:r>
          </a:p>
        </p:txBody>
      </p:sp>
    </p:spTree>
  </p:cSld>
  <p:clrMapOvr>
    <a:masterClrMapping xmlns:a="http://schemas.openxmlformats.org/drawingml/2006/main"/>
  </p:clrMapOvr>
</p:sld>
</file>