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1a23cc892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656aacd524d18"/>
  </p:sldMasterIdLst>
  <p:sldIdLst>
    <p:sldId xmlns:r="http://schemas.openxmlformats.org/officeDocument/2006/relationships" id="256" r:id="R5e5fba458cd242e7"/>
    <p:sldId xmlns:r="http://schemas.openxmlformats.org/officeDocument/2006/relationships" id="257" r:id="Ra0d79106f5b343de"/>
    <p:sldId xmlns:r="http://schemas.openxmlformats.org/officeDocument/2006/relationships" id="258" r:id="Ra211c4b3dac84dea"/>
    <p:sldId xmlns:r="http://schemas.openxmlformats.org/officeDocument/2006/relationships" id="259" r:id="Reed5121a238f4733"/>
    <p:sldId xmlns:r="http://schemas.openxmlformats.org/officeDocument/2006/relationships" id="260" r:id="Rc51ffb83890e4f64"/>
    <p:sldId xmlns:r="http://schemas.openxmlformats.org/officeDocument/2006/relationships" id="261" r:id="Rf0e2887c77ec44d9"/>
    <p:sldId xmlns:r="http://schemas.openxmlformats.org/officeDocument/2006/relationships" id="262" r:id="R4aae867d378f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656aacd524d18" /><Relationship Type="http://schemas.openxmlformats.org/officeDocument/2006/relationships/slide" Target="/ppt/slides/slide1.xml" Id="R5e5fba458cd242e7" /><Relationship Type="http://schemas.openxmlformats.org/officeDocument/2006/relationships/slide" Target="/ppt/slides/slide2.xml" Id="Ra0d79106f5b343de" /><Relationship Type="http://schemas.openxmlformats.org/officeDocument/2006/relationships/slide" Target="/ppt/slides/slide3.xml" Id="Ra211c4b3dac84dea" /><Relationship Type="http://schemas.openxmlformats.org/officeDocument/2006/relationships/slide" Target="/ppt/slides/slide4.xml" Id="Reed5121a238f4733" /><Relationship Type="http://schemas.openxmlformats.org/officeDocument/2006/relationships/slide" Target="/ppt/slides/slide5.xml" Id="Rc51ffb83890e4f64" /><Relationship Type="http://schemas.openxmlformats.org/officeDocument/2006/relationships/slide" Target="/ppt/slides/slide6.xml" Id="Rf0e2887c77ec44d9" /><Relationship Type="http://schemas.openxmlformats.org/officeDocument/2006/relationships/slide" Target="/ppt/slides/slide7.xml" Id="R4aae867d378f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fe684ab3f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ff46604d4315" /><Relationship Type="http://schemas.openxmlformats.org/officeDocument/2006/relationships/theme" Target="/ppt/slideMasters/theme/theme1.xml" Id="R2a8bbd83a571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9ff46604d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245ce55ee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d71463793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c68a40ba8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2690d50c5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0960bbffe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fe141900c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eb0b242ec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dan@dinrevisjon.no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