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60c430bcb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c9ce016ba4832"/>
  </p:sldMasterIdLst>
  <p:sldIdLst>
    <p:sldId xmlns:r="http://schemas.openxmlformats.org/officeDocument/2006/relationships" id="256" r:id="R51f3673fdbcc40b7"/>
    <p:sldId xmlns:r="http://schemas.openxmlformats.org/officeDocument/2006/relationships" id="257" r:id="R9c08309162384133"/>
    <p:sldId xmlns:r="http://schemas.openxmlformats.org/officeDocument/2006/relationships" id="258" r:id="Rbba10b1e7296403e"/>
    <p:sldId xmlns:r="http://schemas.openxmlformats.org/officeDocument/2006/relationships" id="259" r:id="Rc43f7e2b426046d1"/>
    <p:sldId xmlns:r="http://schemas.openxmlformats.org/officeDocument/2006/relationships" id="260" r:id="R97cd01e6e8c94bc5"/>
    <p:sldId xmlns:r="http://schemas.openxmlformats.org/officeDocument/2006/relationships" id="261" r:id="Re55925e113604585"/>
    <p:sldId xmlns:r="http://schemas.openxmlformats.org/officeDocument/2006/relationships" id="262" r:id="R4bc9a74f7810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c9ce016ba4832" /><Relationship Type="http://schemas.openxmlformats.org/officeDocument/2006/relationships/slide" Target="/ppt/slides/slide1.xml" Id="R51f3673fdbcc40b7" /><Relationship Type="http://schemas.openxmlformats.org/officeDocument/2006/relationships/slide" Target="/ppt/slides/slide2.xml" Id="R9c08309162384133" /><Relationship Type="http://schemas.openxmlformats.org/officeDocument/2006/relationships/slide" Target="/ppt/slides/slide3.xml" Id="Rbba10b1e7296403e" /><Relationship Type="http://schemas.openxmlformats.org/officeDocument/2006/relationships/slide" Target="/ppt/slides/slide4.xml" Id="Rc43f7e2b426046d1" /><Relationship Type="http://schemas.openxmlformats.org/officeDocument/2006/relationships/slide" Target="/ppt/slides/slide5.xml" Id="R97cd01e6e8c94bc5" /><Relationship Type="http://schemas.openxmlformats.org/officeDocument/2006/relationships/slide" Target="/ppt/slides/slide6.xml" Id="Re55925e113604585" /><Relationship Type="http://schemas.openxmlformats.org/officeDocument/2006/relationships/slide" Target="/ppt/slides/slide7.xml" Id="R4bc9a74f7810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686e9009e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046d767c7405e" /><Relationship Type="http://schemas.openxmlformats.org/officeDocument/2006/relationships/theme" Target="/ppt/slideMasters/theme/theme1.xml" Id="R1e0e4a05e5bc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046d767c740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3c2dfd0da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818e803b8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60501b440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d99112dc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6df2393ca40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888a4f450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c433abaaa45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JHA INVEST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19 855 893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19 980 374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HAUGERVÅG 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Våganeset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