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9dcd13eec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e6a47ed564dc6"/>
  </p:sldMasterIdLst>
  <p:sldIdLst>
    <p:sldId xmlns:r="http://schemas.openxmlformats.org/officeDocument/2006/relationships" id="256" r:id="R3e2e79643e2e4906"/>
    <p:sldId xmlns:r="http://schemas.openxmlformats.org/officeDocument/2006/relationships" id="257" r:id="R7bb29209297640b3"/>
    <p:sldId xmlns:r="http://schemas.openxmlformats.org/officeDocument/2006/relationships" id="258" r:id="Rec373fb7a9754aaf"/>
    <p:sldId xmlns:r="http://schemas.openxmlformats.org/officeDocument/2006/relationships" id="259" r:id="R6cd6d1df46714f8a"/>
    <p:sldId xmlns:r="http://schemas.openxmlformats.org/officeDocument/2006/relationships" id="260" r:id="Rcde88d6208a148c6"/>
    <p:sldId xmlns:r="http://schemas.openxmlformats.org/officeDocument/2006/relationships" id="261" r:id="R77e38012f0534f5f"/>
    <p:sldId xmlns:r="http://schemas.openxmlformats.org/officeDocument/2006/relationships" id="262" r:id="Rbb2734e8582f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e6a47ed564dc6" /><Relationship Type="http://schemas.openxmlformats.org/officeDocument/2006/relationships/slide" Target="/ppt/slides/slide1.xml" Id="R3e2e79643e2e4906" /><Relationship Type="http://schemas.openxmlformats.org/officeDocument/2006/relationships/slide" Target="/ppt/slides/slide2.xml" Id="R7bb29209297640b3" /><Relationship Type="http://schemas.openxmlformats.org/officeDocument/2006/relationships/slide" Target="/ppt/slides/slide3.xml" Id="Rec373fb7a9754aaf" /><Relationship Type="http://schemas.openxmlformats.org/officeDocument/2006/relationships/slide" Target="/ppt/slides/slide4.xml" Id="R6cd6d1df46714f8a" /><Relationship Type="http://schemas.openxmlformats.org/officeDocument/2006/relationships/slide" Target="/ppt/slides/slide5.xml" Id="Rcde88d6208a148c6" /><Relationship Type="http://schemas.openxmlformats.org/officeDocument/2006/relationships/slide" Target="/ppt/slides/slide6.xml" Id="R77e38012f0534f5f" /><Relationship Type="http://schemas.openxmlformats.org/officeDocument/2006/relationships/slide" Target="/ppt/slides/slide7.xml" Id="Rbb2734e8582f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0392c9ef2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fd12275a94e5f" /><Relationship Type="http://schemas.openxmlformats.org/officeDocument/2006/relationships/theme" Target="/ppt/slideMasters/theme/theme1.xml" Id="Rb9da8cb69999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fd12275a9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e92363ef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df7baf10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09f1cdc3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9dea9314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95639d83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1818679046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f7a7d2a5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