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6a18183a1cc4c4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3ad389079d84d45"/>
  </p:sldMasterIdLst>
  <p:sldIdLst>
    <p:sldId xmlns:r="http://schemas.openxmlformats.org/officeDocument/2006/relationships" id="256" r:id="Rc0352266414842d8"/>
    <p:sldId xmlns:r="http://schemas.openxmlformats.org/officeDocument/2006/relationships" id="257" r:id="Rde009a62f015403d"/>
    <p:sldId xmlns:r="http://schemas.openxmlformats.org/officeDocument/2006/relationships" id="258" r:id="Rb5a5f8688fd84dea"/>
    <p:sldId xmlns:r="http://schemas.openxmlformats.org/officeDocument/2006/relationships" id="259" r:id="R551c3795b2d246f0"/>
    <p:sldId xmlns:r="http://schemas.openxmlformats.org/officeDocument/2006/relationships" id="260" r:id="Rc7ff89bb2cdc4062"/>
    <p:sldId xmlns:r="http://schemas.openxmlformats.org/officeDocument/2006/relationships" id="261" r:id="Rf25f3b065c27405a"/>
    <p:sldId xmlns:r="http://schemas.openxmlformats.org/officeDocument/2006/relationships" id="262" r:id="R73f1af4151604c6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ad389079d84d45" /><Relationship Type="http://schemas.openxmlformats.org/officeDocument/2006/relationships/slide" Target="/ppt/slides/slide1.xml" Id="Rc0352266414842d8" /><Relationship Type="http://schemas.openxmlformats.org/officeDocument/2006/relationships/slide" Target="/ppt/slides/slide2.xml" Id="Rde009a62f015403d" /><Relationship Type="http://schemas.openxmlformats.org/officeDocument/2006/relationships/slide" Target="/ppt/slides/slide3.xml" Id="Rb5a5f8688fd84dea" /><Relationship Type="http://schemas.openxmlformats.org/officeDocument/2006/relationships/slide" Target="/ppt/slides/slide4.xml" Id="R551c3795b2d246f0" /><Relationship Type="http://schemas.openxmlformats.org/officeDocument/2006/relationships/slide" Target="/ppt/slides/slide5.xml" Id="Rc7ff89bb2cdc4062" /><Relationship Type="http://schemas.openxmlformats.org/officeDocument/2006/relationships/slide" Target="/ppt/slides/slide6.xml" Id="Rf25f3b065c27405a" /><Relationship Type="http://schemas.openxmlformats.org/officeDocument/2006/relationships/slide" Target="/ppt/slides/slide7.xml" Id="R73f1af4151604c6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d13a364fb24e3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7f30982e1146cb" /><Relationship Type="http://schemas.openxmlformats.org/officeDocument/2006/relationships/theme" Target="/ppt/slideMasters/theme/theme1.xml" Id="R33c19bbdc1f8482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07f30982e1146c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ae1b090eda4c7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bc835fb532403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169f1de3ad48b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28eea1a00d4a2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bf19e0311f49a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cc163003064d6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dd26cff1894e6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HEIFRO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HEIFRO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HEIFRO AS ble etablert [år] og holder til i Vassenden.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HEIFRO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HEIFRO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HEIFRO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356 409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317 341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4 218 600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23 702 778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28 240 786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HEIFRO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FRODE ÅRDAL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HEIDI FOSSHEIM ÅRDAL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HEIFRO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Frode Årdal, Håvardtunvegen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6847 Vassenden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989 259 997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HEIFRO AS</a:t>
            </a:r>
          </a:p>
        </p:txBody>
      </p:sp>
    </p:spTree>
  </p:cSld>
  <p:clrMapOvr>
    <a:masterClrMapping xmlns:a="http://schemas.openxmlformats.org/drawingml/2006/main"/>
  </p:clrMapOvr>
</p:sld>
</file>