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a619bb068f4e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c716d938f34637"/>
  </p:sldMasterIdLst>
  <p:sldIdLst>
    <p:sldId xmlns:r="http://schemas.openxmlformats.org/officeDocument/2006/relationships" id="256" r:id="Ra31512213da64339"/>
    <p:sldId xmlns:r="http://schemas.openxmlformats.org/officeDocument/2006/relationships" id="257" r:id="Read3664cdf6c4cb8"/>
    <p:sldId xmlns:r="http://schemas.openxmlformats.org/officeDocument/2006/relationships" id="258" r:id="R5dc7b55f9f44456c"/>
    <p:sldId xmlns:r="http://schemas.openxmlformats.org/officeDocument/2006/relationships" id="259" r:id="Rb0a8c566b1be487f"/>
    <p:sldId xmlns:r="http://schemas.openxmlformats.org/officeDocument/2006/relationships" id="260" r:id="R768143b038674c77"/>
    <p:sldId xmlns:r="http://schemas.openxmlformats.org/officeDocument/2006/relationships" id="261" r:id="Ra1b0e9fd10f146a5"/>
    <p:sldId xmlns:r="http://schemas.openxmlformats.org/officeDocument/2006/relationships" id="262" r:id="R214b8f9a2b3445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c716d938f34637" /><Relationship Type="http://schemas.openxmlformats.org/officeDocument/2006/relationships/slide" Target="/ppt/slides/slide1.xml" Id="Ra31512213da64339" /><Relationship Type="http://schemas.openxmlformats.org/officeDocument/2006/relationships/slide" Target="/ppt/slides/slide2.xml" Id="Read3664cdf6c4cb8" /><Relationship Type="http://schemas.openxmlformats.org/officeDocument/2006/relationships/slide" Target="/ppt/slides/slide3.xml" Id="R5dc7b55f9f44456c" /><Relationship Type="http://schemas.openxmlformats.org/officeDocument/2006/relationships/slide" Target="/ppt/slides/slide4.xml" Id="Rb0a8c566b1be487f" /><Relationship Type="http://schemas.openxmlformats.org/officeDocument/2006/relationships/slide" Target="/ppt/slides/slide5.xml" Id="R768143b038674c77" /><Relationship Type="http://schemas.openxmlformats.org/officeDocument/2006/relationships/slide" Target="/ppt/slides/slide6.xml" Id="Ra1b0e9fd10f146a5" /><Relationship Type="http://schemas.openxmlformats.org/officeDocument/2006/relationships/slide" Target="/ppt/slides/slide7.xml" Id="R214b8f9a2b3445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d3463c755447e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208c9e0a34132" /><Relationship Type="http://schemas.openxmlformats.org/officeDocument/2006/relationships/theme" Target="/ppt/slideMasters/theme/theme1.xml" Id="R4cfd9bd8ea234d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b208c9e0a341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2635ae3574e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2fd41d72143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c75544eed41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362e66d0a4c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059225e8e49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e75efda604a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fc456458a44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TOANTO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TOANTO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339 197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4 067 472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5 105 444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 Vik, Haukelivegen 445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989 259 717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TOANTO AS</a:t>
            </a:r>
          </a:p>
        </p:txBody>
      </p:sp>
    </p:spTree>
  </p:cSld>
  <p:clrMapOvr>
    <a:masterClrMapping xmlns:a="http://schemas.openxmlformats.org/drawingml/2006/main"/>
  </p:clrMapOvr>
</p:sld>
</file>