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392b5e203946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39b6c3e664d0a"/>
  </p:sldMasterIdLst>
  <p:sldIdLst>
    <p:sldId xmlns:r="http://schemas.openxmlformats.org/officeDocument/2006/relationships" id="256" r:id="R29e821d63c734e5e"/>
    <p:sldId xmlns:r="http://schemas.openxmlformats.org/officeDocument/2006/relationships" id="257" r:id="Rd6bfb110a0404c7e"/>
    <p:sldId xmlns:r="http://schemas.openxmlformats.org/officeDocument/2006/relationships" id="258" r:id="R26c5733df14943a2"/>
    <p:sldId xmlns:r="http://schemas.openxmlformats.org/officeDocument/2006/relationships" id="259" r:id="Rd9fb3ccc78254d29"/>
    <p:sldId xmlns:r="http://schemas.openxmlformats.org/officeDocument/2006/relationships" id="260" r:id="R4d984ba521ba4bb8"/>
    <p:sldId xmlns:r="http://schemas.openxmlformats.org/officeDocument/2006/relationships" id="261" r:id="R4b67925a28ed453a"/>
    <p:sldId xmlns:r="http://schemas.openxmlformats.org/officeDocument/2006/relationships" id="262" r:id="R0d525a80389c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39b6c3e664d0a" /><Relationship Type="http://schemas.openxmlformats.org/officeDocument/2006/relationships/slide" Target="/ppt/slides/slide1.xml" Id="R29e821d63c734e5e" /><Relationship Type="http://schemas.openxmlformats.org/officeDocument/2006/relationships/slide" Target="/ppt/slides/slide2.xml" Id="Rd6bfb110a0404c7e" /><Relationship Type="http://schemas.openxmlformats.org/officeDocument/2006/relationships/slide" Target="/ppt/slides/slide3.xml" Id="R26c5733df14943a2" /><Relationship Type="http://schemas.openxmlformats.org/officeDocument/2006/relationships/slide" Target="/ppt/slides/slide4.xml" Id="Rd9fb3ccc78254d29" /><Relationship Type="http://schemas.openxmlformats.org/officeDocument/2006/relationships/slide" Target="/ppt/slides/slide5.xml" Id="R4d984ba521ba4bb8" /><Relationship Type="http://schemas.openxmlformats.org/officeDocument/2006/relationships/slide" Target="/ppt/slides/slide6.xml" Id="R4b67925a28ed453a" /><Relationship Type="http://schemas.openxmlformats.org/officeDocument/2006/relationships/slide" Target="/ppt/slides/slide7.xml" Id="R0d525a80389c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51d71a64f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cc15d211f4e3a" /><Relationship Type="http://schemas.openxmlformats.org/officeDocument/2006/relationships/theme" Target="/ppt/slideMasters/theme/theme1.xml" Id="Rcf5ab63c44d8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cc15d211f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a6339c634e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e580008ba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1d560d49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ee6303a6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3cca810634b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f254441ee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7f2a2f0246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