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0310fb8c8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1b6e6f7ba40b8"/>
  </p:sldMasterIdLst>
  <p:sldIdLst>
    <p:sldId xmlns:r="http://schemas.openxmlformats.org/officeDocument/2006/relationships" id="256" r:id="R2105167805e9494b"/>
    <p:sldId xmlns:r="http://schemas.openxmlformats.org/officeDocument/2006/relationships" id="257" r:id="R0761a1dd1fc14e06"/>
    <p:sldId xmlns:r="http://schemas.openxmlformats.org/officeDocument/2006/relationships" id="258" r:id="Ra2780d0b3d2b4e11"/>
    <p:sldId xmlns:r="http://schemas.openxmlformats.org/officeDocument/2006/relationships" id="259" r:id="R7eb854e075904feb"/>
    <p:sldId xmlns:r="http://schemas.openxmlformats.org/officeDocument/2006/relationships" id="260" r:id="Rd890b4f1ed9a4e41"/>
    <p:sldId xmlns:r="http://schemas.openxmlformats.org/officeDocument/2006/relationships" id="261" r:id="R11430aa4f1a0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1b6e6f7ba40b8" /><Relationship Type="http://schemas.openxmlformats.org/officeDocument/2006/relationships/slide" Target="/ppt/slides/slide1.xml" Id="R2105167805e9494b" /><Relationship Type="http://schemas.openxmlformats.org/officeDocument/2006/relationships/slide" Target="/ppt/slides/slide2.xml" Id="R0761a1dd1fc14e06" /><Relationship Type="http://schemas.openxmlformats.org/officeDocument/2006/relationships/slide" Target="/ppt/slides/slide3.xml" Id="Ra2780d0b3d2b4e11" /><Relationship Type="http://schemas.openxmlformats.org/officeDocument/2006/relationships/slide" Target="/ppt/slides/slide4.xml" Id="R7eb854e075904feb" /><Relationship Type="http://schemas.openxmlformats.org/officeDocument/2006/relationships/slide" Target="/ppt/slides/slide5.xml" Id="Rd890b4f1ed9a4e41" /><Relationship Type="http://schemas.openxmlformats.org/officeDocument/2006/relationships/slide" Target="/ppt/slides/slide6.xml" Id="R11430aa4f1a0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a0e13c520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a41d1d7434859" /><Relationship Type="http://schemas.openxmlformats.org/officeDocument/2006/relationships/theme" Target="/ppt/slideMasters/theme/theme1.xml" Id="R52ddece9a7dd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a41d1d743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1715886fb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ba05169ae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f4ba5ee0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9af4ee72f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cbd788d86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e827a6655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